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9"/>
  </p:notesMasterIdLst>
  <p:sldIdLst>
    <p:sldId id="297" r:id="rId2"/>
    <p:sldId id="300" r:id="rId3"/>
    <p:sldId id="298" r:id="rId4"/>
    <p:sldId id="302" r:id="rId5"/>
    <p:sldId id="304" r:id="rId6"/>
    <p:sldId id="299" r:id="rId7"/>
    <p:sldId id="307" r:id="rId8"/>
    <p:sldId id="306" r:id="rId9"/>
    <p:sldId id="314" r:id="rId10"/>
    <p:sldId id="316" r:id="rId11"/>
    <p:sldId id="315" r:id="rId12"/>
    <p:sldId id="323" r:id="rId13"/>
    <p:sldId id="326" r:id="rId14"/>
    <p:sldId id="308" r:id="rId15"/>
    <p:sldId id="329" r:id="rId16"/>
    <p:sldId id="339" r:id="rId17"/>
    <p:sldId id="337" r:id="rId18"/>
    <p:sldId id="334" r:id="rId19"/>
    <p:sldId id="343" r:id="rId20"/>
    <p:sldId id="344" r:id="rId21"/>
    <p:sldId id="309" r:id="rId22"/>
    <p:sldId id="371" r:id="rId23"/>
    <p:sldId id="340" r:id="rId24"/>
    <p:sldId id="341" r:id="rId25"/>
    <p:sldId id="342" r:id="rId26"/>
    <p:sldId id="350" r:id="rId27"/>
    <p:sldId id="355" r:id="rId28"/>
    <p:sldId id="367" r:id="rId29"/>
    <p:sldId id="369" r:id="rId30"/>
    <p:sldId id="310" r:id="rId31"/>
    <p:sldId id="358" r:id="rId32"/>
    <p:sldId id="363" r:id="rId33"/>
    <p:sldId id="375" r:id="rId34"/>
    <p:sldId id="356" r:id="rId35"/>
    <p:sldId id="311" r:id="rId36"/>
    <p:sldId id="303" r:id="rId37"/>
    <p:sldId id="351"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ssignment" id="{F9D9B5AF-2B97-48D4-AC8C-D3EB665421FB}">
          <p14:sldIdLst>
            <p14:sldId id="297"/>
            <p14:sldId id="300"/>
            <p14:sldId id="298"/>
            <p14:sldId id="302"/>
            <p14:sldId id="304"/>
            <p14:sldId id="299"/>
            <p14:sldId id="307"/>
            <p14:sldId id="306"/>
            <p14:sldId id="314"/>
            <p14:sldId id="316"/>
            <p14:sldId id="315"/>
            <p14:sldId id="323"/>
            <p14:sldId id="326"/>
            <p14:sldId id="308"/>
            <p14:sldId id="329"/>
            <p14:sldId id="339"/>
            <p14:sldId id="337"/>
            <p14:sldId id="334"/>
            <p14:sldId id="343"/>
            <p14:sldId id="344"/>
            <p14:sldId id="309"/>
            <p14:sldId id="371"/>
            <p14:sldId id="340"/>
            <p14:sldId id="341"/>
            <p14:sldId id="342"/>
            <p14:sldId id="350"/>
            <p14:sldId id="355"/>
            <p14:sldId id="367"/>
            <p14:sldId id="369"/>
            <p14:sldId id="310"/>
            <p14:sldId id="358"/>
            <p14:sldId id="363"/>
            <p14:sldId id="375"/>
            <p14:sldId id="356"/>
            <p14:sldId id="311"/>
            <p14:sldId id="303"/>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09E6E"/>
    <a:srgbClr val="808080"/>
    <a:srgbClr val="292929"/>
    <a:srgbClr val="002845"/>
    <a:srgbClr val="23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8245D-1ADA-B85A-8BBD-5371E308BBDE}" v="55" dt="2022-04-23T19:30:14.537"/>
    <p1510:client id="{34E83D15-9613-47D7-BA1D-73741FD3DE42}" v="14968" dt="2022-04-24T08:57:53.141"/>
    <p1510:client id="{4E5472E8-63D2-4E49-BAC6-ECA67DB6DBE5}" v="9986" dt="2022-04-23T18:41:46.579"/>
    <p1510:client id="{6590CF2D-F0C3-292C-A4DC-5D6D8D8514F6}" v="3726" dt="2022-04-23T16:39:30.894"/>
  </p1510:revLst>
</p1510:revInfo>
</file>

<file path=ppt/tableStyles.xml><?xml version="1.0" encoding="utf-8"?>
<a:tblStyleLst xmlns:a="http://schemas.openxmlformats.org/drawingml/2006/main" def="{9E3EE72B-9FC1-4DB0-BDF4-762D196D7A48}">
  <a:tblStyle styleId="{9E3EE72B-9FC1-4DB0-BDF4-762D196D7A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666"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 HONG SHEN JORDAN#" userId="319d7a91-c637-44fd-9570-8283676eb0f3" providerId="ADAL" clId="{4E5472E8-63D2-4E49-BAC6-ECA67DB6DBE5}"/>
    <pc:docChg chg="undo redo custSel addSld delSld modSld sldOrd modSection">
      <pc:chgData name="#LIAN HONG SHEN JORDAN#" userId="319d7a91-c637-44fd-9570-8283676eb0f3" providerId="ADAL" clId="{4E5472E8-63D2-4E49-BAC6-ECA67DB6DBE5}" dt="2022-04-23T18:41:46.579" v="9995" actId="729"/>
      <pc:docMkLst>
        <pc:docMk/>
      </pc:docMkLst>
      <pc:sldChg chg="modSp mod">
        <pc:chgData name="#LIAN HONG SHEN JORDAN#" userId="319d7a91-c637-44fd-9570-8283676eb0f3" providerId="ADAL" clId="{4E5472E8-63D2-4E49-BAC6-ECA67DB6DBE5}" dt="2022-04-23T09:48:24.032" v="4835" actId="14100"/>
        <pc:sldMkLst>
          <pc:docMk/>
          <pc:sldMk cId="0" sldId="286"/>
        </pc:sldMkLst>
        <pc:graphicFrameChg chg="modGraphic">
          <ac:chgData name="#LIAN HONG SHEN JORDAN#" userId="319d7a91-c637-44fd-9570-8283676eb0f3" providerId="ADAL" clId="{4E5472E8-63D2-4E49-BAC6-ECA67DB6DBE5}" dt="2022-04-23T09:48:24.032" v="4835" actId="14100"/>
          <ac:graphicFrameMkLst>
            <pc:docMk/>
            <pc:sldMk cId="0" sldId="286"/>
            <ac:graphicFrameMk id="8947" creationId="{00000000-0000-0000-0000-000000000000}"/>
          </ac:graphicFrameMkLst>
        </pc:graphicFrameChg>
      </pc:sldChg>
      <pc:sldChg chg="modNotesTx">
        <pc:chgData name="#LIAN HONG SHEN JORDAN#" userId="319d7a91-c637-44fd-9570-8283676eb0f3" providerId="ADAL" clId="{4E5472E8-63D2-4E49-BAC6-ECA67DB6DBE5}" dt="2022-04-23T15:19:35.930" v="8852" actId="20577"/>
        <pc:sldMkLst>
          <pc:docMk/>
          <pc:sldMk cId="3923020735" sldId="297"/>
        </pc:sldMkLst>
      </pc:sldChg>
      <pc:sldChg chg="modSp mod modAnim">
        <pc:chgData name="#LIAN HONG SHEN JORDAN#" userId="319d7a91-c637-44fd-9570-8283676eb0f3" providerId="ADAL" clId="{4E5472E8-63D2-4E49-BAC6-ECA67DB6DBE5}" dt="2022-04-23T15:00:11.665" v="8814"/>
        <pc:sldMkLst>
          <pc:docMk/>
          <pc:sldMk cId="2809359592" sldId="300"/>
        </pc:sldMkLst>
        <pc:spChg chg="mod">
          <ac:chgData name="#LIAN HONG SHEN JORDAN#" userId="319d7a91-c637-44fd-9570-8283676eb0f3" providerId="ADAL" clId="{4E5472E8-63D2-4E49-BAC6-ECA67DB6DBE5}" dt="2022-04-23T14:59:57.724" v="8813" actId="13926"/>
          <ac:spMkLst>
            <pc:docMk/>
            <pc:sldMk cId="2809359592" sldId="300"/>
            <ac:spMk id="6" creationId="{EF3B2164-F2E3-4D0D-86B0-3AAD86B73BB0}"/>
          </ac:spMkLst>
        </pc:spChg>
      </pc:sldChg>
      <pc:sldChg chg="addSp delSp modSp mod">
        <pc:chgData name="#LIAN HONG SHEN JORDAN#" userId="319d7a91-c637-44fd-9570-8283676eb0f3" providerId="ADAL" clId="{4E5472E8-63D2-4E49-BAC6-ECA67DB6DBE5}" dt="2022-04-22T17:09:26.071" v="1914" actId="14100"/>
        <pc:sldMkLst>
          <pc:docMk/>
          <pc:sldMk cId="687767464" sldId="303"/>
        </pc:sldMkLst>
        <pc:spChg chg="add mod">
          <ac:chgData name="#LIAN HONG SHEN JORDAN#" userId="319d7a91-c637-44fd-9570-8283676eb0f3" providerId="ADAL" clId="{4E5472E8-63D2-4E49-BAC6-ECA67DB6DBE5}" dt="2022-04-22T17:09:20.190" v="1908" actId="478"/>
          <ac:spMkLst>
            <pc:docMk/>
            <pc:sldMk cId="687767464" sldId="303"/>
            <ac:spMk id="3" creationId="{56C7EAF5-2FE4-4D54-B939-05DB3CF52BA5}"/>
          </ac:spMkLst>
        </pc:spChg>
        <pc:spChg chg="mod">
          <ac:chgData name="#LIAN HONG SHEN JORDAN#" userId="319d7a91-c637-44fd-9570-8283676eb0f3" providerId="ADAL" clId="{4E5472E8-63D2-4E49-BAC6-ECA67DB6DBE5}" dt="2022-04-22T17:09:26.071" v="1914" actId="14100"/>
          <ac:spMkLst>
            <pc:docMk/>
            <pc:sldMk cId="687767464" sldId="303"/>
            <ac:spMk id="1361" creationId="{00000000-0000-0000-0000-000000000000}"/>
          </ac:spMkLst>
        </pc:spChg>
        <pc:spChg chg="del">
          <ac:chgData name="#LIAN HONG SHEN JORDAN#" userId="319d7a91-c637-44fd-9570-8283676eb0f3" providerId="ADAL" clId="{4E5472E8-63D2-4E49-BAC6-ECA67DB6DBE5}" dt="2022-04-22T17:09:20.190" v="1908" actId="478"/>
          <ac:spMkLst>
            <pc:docMk/>
            <pc:sldMk cId="687767464" sldId="303"/>
            <ac:spMk id="1362" creationId="{00000000-0000-0000-0000-000000000000}"/>
          </ac:spMkLst>
        </pc:spChg>
      </pc:sldChg>
      <pc:sldChg chg="modNotesTx">
        <pc:chgData name="#LIAN HONG SHEN JORDAN#" userId="319d7a91-c637-44fd-9570-8283676eb0f3" providerId="ADAL" clId="{4E5472E8-63D2-4E49-BAC6-ECA67DB6DBE5}" dt="2022-04-23T18:06:57.539" v="9994" actId="20577"/>
        <pc:sldMkLst>
          <pc:docMk/>
          <pc:sldMk cId="480588377" sldId="306"/>
        </pc:sldMkLst>
      </pc:sldChg>
      <pc:sldChg chg="modNotesTx">
        <pc:chgData name="#LIAN HONG SHEN JORDAN#" userId="319d7a91-c637-44fd-9570-8283676eb0f3" providerId="ADAL" clId="{4E5472E8-63D2-4E49-BAC6-ECA67DB6DBE5}" dt="2022-04-23T15:30:02.323" v="8917" actId="20577"/>
        <pc:sldMkLst>
          <pc:docMk/>
          <pc:sldMk cId="2334089791" sldId="307"/>
        </pc:sldMkLst>
      </pc:sldChg>
      <pc:sldChg chg="modNotesTx">
        <pc:chgData name="#LIAN HONG SHEN JORDAN#" userId="319d7a91-c637-44fd-9570-8283676eb0f3" providerId="ADAL" clId="{4E5472E8-63D2-4E49-BAC6-ECA67DB6DBE5}" dt="2022-04-23T15:33:32.399" v="9177" actId="20577"/>
        <pc:sldMkLst>
          <pc:docMk/>
          <pc:sldMk cId="295626684" sldId="308"/>
        </pc:sldMkLst>
      </pc:sldChg>
      <pc:sldChg chg="modNotesTx">
        <pc:chgData name="#LIAN HONG SHEN JORDAN#" userId="319d7a91-c637-44fd-9570-8283676eb0f3" providerId="ADAL" clId="{4E5472E8-63D2-4E49-BAC6-ECA67DB6DBE5}" dt="2022-04-23T15:32:19.968" v="9059" actId="20577"/>
        <pc:sldMkLst>
          <pc:docMk/>
          <pc:sldMk cId="544466089" sldId="309"/>
        </pc:sldMkLst>
      </pc:sldChg>
      <pc:sldChg chg="modNotesTx">
        <pc:chgData name="#LIAN HONG SHEN JORDAN#" userId="319d7a91-c637-44fd-9570-8283676eb0f3" providerId="ADAL" clId="{4E5472E8-63D2-4E49-BAC6-ECA67DB6DBE5}" dt="2022-04-23T09:40:53.962" v="4780" actId="20577"/>
        <pc:sldMkLst>
          <pc:docMk/>
          <pc:sldMk cId="3284065685" sldId="310"/>
        </pc:sldMkLst>
      </pc:sldChg>
      <pc:sldChg chg="modNotesTx">
        <pc:chgData name="#LIAN HONG SHEN JORDAN#" userId="319d7a91-c637-44fd-9570-8283676eb0f3" providerId="ADAL" clId="{4E5472E8-63D2-4E49-BAC6-ECA67DB6DBE5}" dt="2022-04-23T16:57:51.508" v="9350" actId="20577"/>
        <pc:sldMkLst>
          <pc:docMk/>
          <pc:sldMk cId="2554327344" sldId="311"/>
        </pc:sldMkLst>
      </pc:sldChg>
      <pc:sldChg chg="modNotesTx">
        <pc:chgData name="#LIAN HONG SHEN JORDAN#" userId="319d7a91-c637-44fd-9570-8283676eb0f3" providerId="ADAL" clId="{4E5472E8-63D2-4E49-BAC6-ECA67DB6DBE5}" dt="2022-04-23T17:48:43.303" v="9852" actId="20577"/>
        <pc:sldMkLst>
          <pc:docMk/>
          <pc:sldMk cId="3587759120" sldId="314"/>
        </pc:sldMkLst>
      </pc:sldChg>
      <pc:sldChg chg="addSp delSp modSp mod addAnim delAnim modNotesTx">
        <pc:chgData name="#LIAN HONG SHEN JORDAN#" userId="319d7a91-c637-44fd-9570-8283676eb0f3" providerId="ADAL" clId="{4E5472E8-63D2-4E49-BAC6-ECA67DB6DBE5}" dt="2022-04-23T17:44:53.171" v="9660" actId="20577"/>
        <pc:sldMkLst>
          <pc:docMk/>
          <pc:sldMk cId="2673618468" sldId="315"/>
        </pc:sldMkLst>
        <pc:picChg chg="add del mod">
          <ac:chgData name="#LIAN HONG SHEN JORDAN#" userId="319d7a91-c637-44fd-9570-8283676eb0f3" providerId="ADAL" clId="{4E5472E8-63D2-4E49-BAC6-ECA67DB6DBE5}" dt="2022-04-22T16:08:16.658" v="24" actId="1076"/>
          <ac:picMkLst>
            <pc:docMk/>
            <pc:sldMk cId="2673618468" sldId="315"/>
            <ac:picMk id="3" creationId="{0BD0547C-1780-4883-850B-2A90EE6580A6}"/>
          </ac:picMkLst>
        </pc:picChg>
        <pc:picChg chg="add del mod">
          <ac:chgData name="#LIAN HONG SHEN JORDAN#" userId="319d7a91-c637-44fd-9570-8283676eb0f3" providerId="ADAL" clId="{4E5472E8-63D2-4E49-BAC6-ECA67DB6DBE5}" dt="2022-04-22T16:08:15.753" v="21" actId="1076"/>
          <ac:picMkLst>
            <pc:docMk/>
            <pc:sldMk cId="2673618468" sldId="315"/>
            <ac:picMk id="14" creationId="{97C5CE1C-A351-41C6-9902-7D4162AF0C39}"/>
          </ac:picMkLst>
        </pc:picChg>
        <pc:picChg chg="add del mod">
          <ac:chgData name="#LIAN HONG SHEN JORDAN#" userId="319d7a91-c637-44fd-9570-8283676eb0f3" providerId="ADAL" clId="{4E5472E8-63D2-4E49-BAC6-ECA67DB6DBE5}" dt="2022-04-22T16:08:15.970" v="22" actId="1076"/>
          <ac:picMkLst>
            <pc:docMk/>
            <pc:sldMk cId="2673618468" sldId="315"/>
            <ac:picMk id="15" creationId="{439C72FC-F892-4FAD-B47A-898E58A3766A}"/>
          </ac:picMkLst>
        </pc:picChg>
        <pc:picChg chg="add del mod">
          <ac:chgData name="#LIAN HONG SHEN JORDAN#" userId="319d7a91-c637-44fd-9570-8283676eb0f3" providerId="ADAL" clId="{4E5472E8-63D2-4E49-BAC6-ECA67DB6DBE5}" dt="2022-04-22T16:08:16.274" v="23" actId="1076"/>
          <ac:picMkLst>
            <pc:docMk/>
            <pc:sldMk cId="2673618468" sldId="315"/>
            <ac:picMk id="16" creationId="{15D6FF04-ADCE-43B9-AE8B-88A329B3D08C}"/>
          </ac:picMkLst>
        </pc:picChg>
      </pc:sldChg>
      <pc:sldChg chg="modNotesTx">
        <pc:chgData name="#LIAN HONG SHEN JORDAN#" userId="319d7a91-c637-44fd-9570-8283676eb0f3" providerId="ADAL" clId="{4E5472E8-63D2-4E49-BAC6-ECA67DB6DBE5}" dt="2022-04-23T17:49:49.387" v="9980" actId="20577"/>
        <pc:sldMkLst>
          <pc:docMk/>
          <pc:sldMk cId="2715042641" sldId="316"/>
        </pc:sldMkLst>
      </pc:sldChg>
      <pc:sldChg chg="addSp delSp modSp mod delAnim modAnim modShow modNotesTx">
        <pc:chgData name="#LIAN HONG SHEN JORDAN#" userId="319d7a91-c637-44fd-9570-8283676eb0f3" providerId="ADAL" clId="{4E5472E8-63D2-4E49-BAC6-ECA67DB6DBE5}" dt="2022-04-23T18:06:21.826" v="9982" actId="729"/>
        <pc:sldMkLst>
          <pc:docMk/>
          <pc:sldMk cId="3570362686" sldId="317"/>
        </pc:sldMkLst>
        <pc:spChg chg="add del mod">
          <ac:chgData name="#LIAN HONG SHEN JORDAN#" userId="319d7a91-c637-44fd-9570-8283676eb0f3" providerId="ADAL" clId="{4E5472E8-63D2-4E49-BAC6-ECA67DB6DBE5}" dt="2022-04-23T17:25:29.768" v="9583" actId="478"/>
          <ac:spMkLst>
            <pc:docMk/>
            <pc:sldMk cId="3570362686" sldId="317"/>
            <ac:spMk id="7" creationId="{01476F68-D020-4A6F-91F7-6D6B5F8047F4}"/>
          </ac:spMkLst>
        </pc:spChg>
        <pc:picChg chg="add del mod">
          <ac:chgData name="#LIAN HONG SHEN JORDAN#" userId="319d7a91-c637-44fd-9570-8283676eb0f3" providerId="ADAL" clId="{4E5472E8-63D2-4E49-BAC6-ECA67DB6DBE5}" dt="2022-04-22T16:27:51.890" v="1084"/>
          <ac:picMkLst>
            <pc:docMk/>
            <pc:sldMk cId="3570362686" sldId="317"/>
            <ac:picMk id="7" creationId="{021B95D0-5176-4FEE-8616-FE0DE3C647C0}"/>
          </ac:picMkLst>
        </pc:picChg>
        <pc:picChg chg="mod">
          <ac:chgData name="#LIAN HONG SHEN JORDAN#" userId="319d7a91-c637-44fd-9570-8283676eb0f3" providerId="ADAL" clId="{4E5472E8-63D2-4E49-BAC6-ECA67DB6DBE5}" dt="2022-04-23T17:25:27.276" v="9582" actId="1076"/>
          <ac:picMkLst>
            <pc:docMk/>
            <pc:sldMk cId="3570362686" sldId="317"/>
            <ac:picMk id="11" creationId="{2EDB770F-0AD4-4A6C-852B-8CD0A07A30B8}"/>
          </ac:picMkLst>
        </pc:picChg>
      </pc:sldChg>
      <pc:sldChg chg="mod modShow">
        <pc:chgData name="#LIAN HONG SHEN JORDAN#" userId="319d7a91-c637-44fd-9570-8283676eb0f3" providerId="ADAL" clId="{4E5472E8-63D2-4E49-BAC6-ECA67DB6DBE5}" dt="2022-04-23T18:06:21.826" v="9982" actId="729"/>
        <pc:sldMkLst>
          <pc:docMk/>
          <pc:sldMk cId="442834906" sldId="318"/>
        </pc:sldMkLst>
      </pc:sldChg>
      <pc:sldChg chg="new">
        <pc:chgData name="#LIAN HONG SHEN JORDAN#" userId="319d7a91-c637-44fd-9570-8283676eb0f3" providerId="ADAL" clId="{4E5472E8-63D2-4E49-BAC6-ECA67DB6DBE5}" dt="2022-04-22T15:56:33.283" v="4" actId="680"/>
        <pc:sldMkLst>
          <pc:docMk/>
          <pc:sldMk cId="587730964" sldId="319"/>
        </pc:sldMkLst>
      </pc:sldChg>
      <pc:sldChg chg="add del">
        <pc:chgData name="#LIAN HONG SHEN JORDAN#" userId="319d7a91-c637-44fd-9570-8283676eb0f3" providerId="ADAL" clId="{4E5472E8-63D2-4E49-BAC6-ECA67DB6DBE5}" dt="2022-04-22T16:08:17.803" v="25"/>
        <pc:sldMkLst>
          <pc:docMk/>
          <pc:sldMk cId="2961378079" sldId="320"/>
        </pc:sldMkLst>
      </pc:sldChg>
      <pc:sldChg chg="addSp delSp modSp add mod delAnim modAnim modNotesTx">
        <pc:chgData name="#LIAN HONG SHEN JORDAN#" userId="319d7a91-c637-44fd-9570-8283676eb0f3" providerId="ADAL" clId="{4E5472E8-63D2-4E49-BAC6-ECA67DB6DBE5}" dt="2022-04-22T16:30:11.300" v="1163" actId="20577"/>
        <pc:sldMkLst>
          <pc:docMk/>
          <pc:sldMk cId="2647324388" sldId="321"/>
        </pc:sldMkLst>
        <pc:spChg chg="del mod">
          <ac:chgData name="#LIAN HONG SHEN JORDAN#" userId="319d7a91-c637-44fd-9570-8283676eb0f3" providerId="ADAL" clId="{4E5472E8-63D2-4E49-BAC6-ECA67DB6DBE5}" dt="2022-04-22T16:28:37.026" v="1100" actId="478"/>
          <ac:spMkLst>
            <pc:docMk/>
            <pc:sldMk cId="2647324388" sldId="321"/>
            <ac:spMk id="6" creationId="{51FEE788-3B56-42AC-9BAA-6440C142FEED}"/>
          </ac:spMkLst>
        </pc:spChg>
        <pc:spChg chg="mod">
          <ac:chgData name="#LIAN HONG SHEN JORDAN#" userId="319d7a91-c637-44fd-9570-8283676eb0f3" providerId="ADAL" clId="{4E5472E8-63D2-4E49-BAC6-ECA67DB6DBE5}" dt="2022-04-22T16:30:01.940" v="1161"/>
          <ac:spMkLst>
            <pc:docMk/>
            <pc:sldMk cId="2647324388" sldId="321"/>
            <ac:spMk id="13" creationId="{53A8ECE8-F40A-472E-9100-16FC1A1D4838}"/>
          </ac:spMkLst>
        </pc:spChg>
        <pc:picChg chg="add mod ord">
          <ac:chgData name="#LIAN HONG SHEN JORDAN#" userId="319d7a91-c637-44fd-9570-8283676eb0f3" providerId="ADAL" clId="{4E5472E8-63D2-4E49-BAC6-ECA67DB6DBE5}" dt="2022-04-22T16:28:31.891" v="1097" actId="167"/>
          <ac:picMkLst>
            <pc:docMk/>
            <pc:sldMk cId="2647324388" sldId="321"/>
            <ac:picMk id="3" creationId="{BD51F948-7928-4173-BC24-225480BABB30}"/>
          </ac:picMkLst>
        </pc:picChg>
        <pc:picChg chg="del">
          <ac:chgData name="#LIAN HONG SHEN JORDAN#" userId="319d7a91-c637-44fd-9570-8283676eb0f3" providerId="ADAL" clId="{4E5472E8-63D2-4E49-BAC6-ECA67DB6DBE5}" dt="2022-04-22T16:28:12.601" v="1089" actId="478"/>
          <ac:picMkLst>
            <pc:docMk/>
            <pc:sldMk cId="2647324388" sldId="321"/>
            <ac:picMk id="11" creationId="{2EDB770F-0AD4-4A6C-852B-8CD0A07A30B8}"/>
          </ac:picMkLst>
        </pc:picChg>
        <pc:picChg chg="del">
          <ac:chgData name="#LIAN HONG SHEN JORDAN#" userId="319d7a91-c637-44fd-9570-8283676eb0f3" providerId="ADAL" clId="{4E5472E8-63D2-4E49-BAC6-ECA67DB6DBE5}" dt="2022-04-22T16:28:13.149" v="1090" actId="478"/>
          <ac:picMkLst>
            <pc:docMk/>
            <pc:sldMk cId="2647324388" sldId="321"/>
            <ac:picMk id="18" creationId="{3F8B8D19-3AC1-4494-BEF0-A0D50C7A73E9}"/>
          </ac:picMkLst>
        </pc:picChg>
      </pc:sldChg>
      <pc:sldChg chg="addSp delSp modSp add del mod ord addAnim delAnim">
        <pc:chgData name="#LIAN HONG SHEN JORDAN#" userId="319d7a91-c637-44fd-9570-8283676eb0f3" providerId="ADAL" clId="{4E5472E8-63D2-4E49-BAC6-ECA67DB6DBE5}" dt="2022-04-22T16:27:17.819" v="1081" actId="47"/>
        <pc:sldMkLst>
          <pc:docMk/>
          <pc:sldMk cId="3602574375" sldId="321"/>
        </pc:sldMkLst>
        <pc:spChg chg="add mod">
          <ac:chgData name="#LIAN HONG SHEN JORDAN#" userId="319d7a91-c637-44fd-9570-8283676eb0f3" providerId="ADAL" clId="{4E5472E8-63D2-4E49-BAC6-ECA67DB6DBE5}" dt="2022-04-22T16:27:08.290" v="1071" actId="1076"/>
          <ac:spMkLst>
            <pc:docMk/>
            <pc:sldMk cId="3602574375" sldId="321"/>
            <ac:spMk id="6" creationId="{51FEE788-3B56-42AC-9BAA-6440C142FEED}"/>
          </ac:spMkLst>
        </pc:spChg>
        <pc:picChg chg="add del mod">
          <ac:chgData name="#LIAN HONG SHEN JORDAN#" userId="319d7a91-c637-44fd-9570-8283676eb0f3" providerId="ADAL" clId="{4E5472E8-63D2-4E49-BAC6-ECA67DB6DBE5}" dt="2022-04-22T16:27:10.577" v="1077" actId="22"/>
          <ac:picMkLst>
            <pc:docMk/>
            <pc:sldMk cId="3602574375" sldId="321"/>
            <ac:picMk id="3" creationId="{A6FA19DE-4F5F-4EBB-8A59-02F147D2F1AB}"/>
          </ac:picMkLst>
        </pc:picChg>
        <pc:picChg chg="add del">
          <ac:chgData name="#LIAN HONG SHEN JORDAN#" userId="319d7a91-c637-44fd-9570-8283676eb0f3" providerId="ADAL" clId="{4E5472E8-63D2-4E49-BAC6-ECA67DB6DBE5}" dt="2022-04-22T16:27:11.918" v="1079" actId="478"/>
          <ac:picMkLst>
            <pc:docMk/>
            <pc:sldMk cId="3602574375" sldId="321"/>
            <ac:picMk id="11" creationId="{2EDB770F-0AD4-4A6C-852B-8CD0A07A30B8}"/>
          </ac:picMkLst>
        </pc:picChg>
        <pc:picChg chg="add del">
          <ac:chgData name="#LIAN HONG SHEN JORDAN#" userId="319d7a91-c637-44fd-9570-8283676eb0f3" providerId="ADAL" clId="{4E5472E8-63D2-4E49-BAC6-ECA67DB6DBE5}" dt="2022-04-22T16:27:11.026" v="1078" actId="478"/>
          <ac:picMkLst>
            <pc:docMk/>
            <pc:sldMk cId="3602574375" sldId="321"/>
            <ac:picMk id="18" creationId="{3F8B8D19-3AC1-4494-BEF0-A0D50C7A73E9}"/>
          </ac:picMkLst>
        </pc:picChg>
      </pc:sldChg>
      <pc:sldChg chg="new del">
        <pc:chgData name="#LIAN HONG SHEN JORDAN#" userId="319d7a91-c637-44fd-9570-8283676eb0f3" providerId="ADAL" clId="{4E5472E8-63D2-4E49-BAC6-ECA67DB6DBE5}" dt="2022-04-22T17:19:37.620" v="2409" actId="47"/>
        <pc:sldMkLst>
          <pc:docMk/>
          <pc:sldMk cId="3069931901" sldId="322"/>
        </pc:sldMkLst>
      </pc:sldChg>
      <pc:sldChg chg="addSp delSp modSp new mod modTransition modAnim modNotesTx">
        <pc:chgData name="#LIAN HONG SHEN JORDAN#" userId="319d7a91-c637-44fd-9570-8283676eb0f3" providerId="ADAL" clId="{4E5472E8-63D2-4E49-BAC6-ECA67DB6DBE5}" dt="2022-04-23T17:46:09.820" v="9764" actId="20577"/>
        <pc:sldMkLst>
          <pc:docMk/>
          <pc:sldMk cId="457666851" sldId="323"/>
        </pc:sldMkLst>
        <pc:spChg chg="del">
          <ac:chgData name="#LIAN HONG SHEN JORDAN#" userId="319d7a91-c637-44fd-9570-8283676eb0f3" providerId="ADAL" clId="{4E5472E8-63D2-4E49-BAC6-ECA67DB6DBE5}" dt="2022-04-22T16:34:48.262" v="1213" actId="478"/>
          <ac:spMkLst>
            <pc:docMk/>
            <pc:sldMk cId="457666851" sldId="323"/>
            <ac:spMk id="2" creationId="{0293C1D0-F8A7-42B6-93B6-9C1D48C005D9}"/>
          </ac:spMkLst>
        </pc:spChg>
        <pc:spChg chg="mod">
          <ac:chgData name="#LIAN HONG SHEN JORDAN#" userId="319d7a91-c637-44fd-9570-8283676eb0f3" providerId="ADAL" clId="{4E5472E8-63D2-4E49-BAC6-ECA67DB6DBE5}" dt="2022-04-22T16:53:22.442" v="1513" actId="1076"/>
          <ac:spMkLst>
            <pc:docMk/>
            <pc:sldMk cId="457666851" sldId="323"/>
            <ac:spMk id="3" creationId="{3338526E-672F-4BE5-85A7-F5E3507A6F0F}"/>
          </ac:spMkLst>
        </pc:spChg>
        <pc:spChg chg="del">
          <ac:chgData name="#LIAN HONG SHEN JORDAN#" userId="319d7a91-c637-44fd-9570-8283676eb0f3" providerId="ADAL" clId="{4E5472E8-63D2-4E49-BAC6-ECA67DB6DBE5}" dt="2022-04-22T16:34:50.355" v="1214" actId="478"/>
          <ac:spMkLst>
            <pc:docMk/>
            <pc:sldMk cId="457666851" sldId="323"/>
            <ac:spMk id="4" creationId="{3A839D09-2BA9-4F5F-8BF8-EF69F20D890A}"/>
          </ac:spMkLst>
        </pc:spChg>
        <pc:spChg chg="add del mod">
          <ac:chgData name="#LIAN HONG SHEN JORDAN#" userId="319d7a91-c637-44fd-9570-8283676eb0f3" providerId="ADAL" clId="{4E5472E8-63D2-4E49-BAC6-ECA67DB6DBE5}" dt="2022-04-22T16:54:13.627" v="1526" actId="22"/>
          <ac:spMkLst>
            <pc:docMk/>
            <pc:sldMk cId="457666851" sldId="323"/>
            <ac:spMk id="12" creationId="{EAC5FDE7-8738-41E7-BDA2-AA63D834A779}"/>
          </ac:spMkLst>
        </pc:spChg>
        <pc:spChg chg="add mod">
          <ac:chgData name="#LIAN HONG SHEN JORDAN#" userId="319d7a91-c637-44fd-9570-8283676eb0f3" providerId="ADAL" clId="{4E5472E8-63D2-4E49-BAC6-ECA67DB6DBE5}" dt="2022-04-22T16:59:13.086" v="1590" actId="1076"/>
          <ac:spMkLst>
            <pc:docMk/>
            <pc:sldMk cId="457666851" sldId="323"/>
            <ac:spMk id="14" creationId="{FECD6D61-DA83-4EA1-A607-019B91413338}"/>
          </ac:spMkLst>
        </pc:spChg>
        <pc:spChg chg="add mod">
          <ac:chgData name="#LIAN HONG SHEN JORDAN#" userId="319d7a91-c637-44fd-9570-8283676eb0f3" providerId="ADAL" clId="{4E5472E8-63D2-4E49-BAC6-ECA67DB6DBE5}" dt="2022-04-22T16:59:15.861" v="1591" actId="1076"/>
          <ac:spMkLst>
            <pc:docMk/>
            <pc:sldMk cId="457666851" sldId="323"/>
            <ac:spMk id="15" creationId="{B3EDA467-2EA5-4F2D-9F5C-42CA7FDAE512}"/>
          </ac:spMkLst>
        </pc:spChg>
        <pc:spChg chg="add mod">
          <ac:chgData name="#LIAN HONG SHEN JORDAN#" userId="319d7a91-c637-44fd-9570-8283676eb0f3" providerId="ADAL" clId="{4E5472E8-63D2-4E49-BAC6-ECA67DB6DBE5}" dt="2022-04-23T16:31:02.334" v="9319" actId="208"/>
          <ac:spMkLst>
            <pc:docMk/>
            <pc:sldMk cId="457666851" sldId="323"/>
            <ac:spMk id="18" creationId="{37E6E44E-F028-4496-990C-93744CA3A83B}"/>
          </ac:spMkLst>
        </pc:spChg>
        <pc:spChg chg="add del">
          <ac:chgData name="#LIAN HONG SHEN JORDAN#" userId="319d7a91-c637-44fd-9570-8283676eb0f3" providerId="ADAL" clId="{4E5472E8-63D2-4E49-BAC6-ECA67DB6DBE5}" dt="2022-04-22T18:10:17.268" v="2602" actId="22"/>
          <ac:spMkLst>
            <pc:docMk/>
            <pc:sldMk cId="457666851" sldId="323"/>
            <ac:spMk id="20" creationId="{D0AFE009-E224-4EC4-B2D2-2DF8C8F375C6}"/>
          </ac:spMkLst>
        </pc:spChg>
        <pc:spChg chg="add del mod">
          <ac:chgData name="#LIAN HONG SHEN JORDAN#" userId="319d7a91-c637-44fd-9570-8283676eb0f3" providerId="ADAL" clId="{4E5472E8-63D2-4E49-BAC6-ECA67DB6DBE5}" dt="2022-04-22T18:10:22.864" v="2605" actId="21"/>
          <ac:spMkLst>
            <pc:docMk/>
            <pc:sldMk cId="457666851" sldId="323"/>
            <ac:spMk id="22" creationId="{29806D8C-408A-4EAA-B4D4-71F9B41AEA9A}"/>
          </ac:spMkLst>
        </pc:spChg>
        <pc:picChg chg="add del mod">
          <ac:chgData name="#LIAN HONG SHEN JORDAN#" userId="319d7a91-c637-44fd-9570-8283676eb0f3" providerId="ADAL" clId="{4E5472E8-63D2-4E49-BAC6-ECA67DB6DBE5}" dt="2022-04-22T16:52:16.528" v="1470" actId="478"/>
          <ac:picMkLst>
            <pc:docMk/>
            <pc:sldMk cId="457666851" sldId="323"/>
            <ac:picMk id="6" creationId="{0A1E6708-C9F2-4D59-AD47-EE56CFF8383B}"/>
          </ac:picMkLst>
        </pc:picChg>
        <pc:picChg chg="add mod">
          <ac:chgData name="#LIAN HONG SHEN JORDAN#" userId="319d7a91-c637-44fd-9570-8283676eb0f3" providerId="ADAL" clId="{4E5472E8-63D2-4E49-BAC6-ECA67DB6DBE5}" dt="2022-04-22T16:59:10.714" v="1589" actId="1076"/>
          <ac:picMkLst>
            <pc:docMk/>
            <pc:sldMk cId="457666851" sldId="323"/>
            <ac:picMk id="8" creationId="{9BCEB3C1-AF15-4813-BE52-F6D269BFDD9F}"/>
          </ac:picMkLst>
        </pc:picChg>
        <pc:picChg chg="add mod">
          <ac:chgData name="#LIAN HONG SHEN JORDAN#" userId="319d7a91-c637-44fd-9570-8283676eb0f3" providerId="ADAL" clId="{4E5472E8-63D2-4E49-BAC6-ECA67DB6DBE5}" dt="2022-04-22T16:59:09.116" v="1588" actId="1076"/>
          <ac:picMkLst>
            <pc:docMk/>
            <pc:sldMk cId="457666851" sldId="323"/>
            <ac:picMk id="10" creationId="{8F75CB4C-9C68-4797-83B3-9CBC057DD5E7}"/>
          </ac:picMkLst>
        </pc:picChg>
        <pc:cxnChg chg="add mod">
          <ac:chgData name="#LIAN HONG SHEN JORDAN#" userId="319d7a91-c637-44fd-9570-8283676eb0f3" providerId="ADAL" clId="{4E5472E8-63D2-4E49-BAC6-ECA67DB6DBE5}" dt="2022-04-23T16:30:51.655" v="9317" actId="208"/>
          <ac:cxnSpMkLst>
            <pc:docMk/>
            <pc:sldMk cId="457666851" sldId="323"/>
            <ac:cxnSpMk id="17" creationId="{D07ABD13-E668-40A2-834A-CBCAA4980E17}"/>
          </ac:cxnSpMkLst>
        </pc:cxnChg>
      </pc:sldChg>
      <pc:sldChg chg="modSp new del mod">
        <pc:chgData name="#LIAN HONG SHEN JORDAN#" userId="319d7a91-c637-44fd-9570-8283676eb0f3" providerId="ADAL" clId="{4E5472E8-63D2-4E49-BAC6-ECA67DB6DBE5}" dt="2022-04-22T16:34:27.066" v="1209" actId="47"/>
        <pc:sldMkLst>
          <pc:docMk/>
          <pc:sldMk cId="1515748574" sldId="324"/>
        </pc:sldMkLst>
        <pc:spChg chg="mod">
          <ac:chgData name="#LIAN HONG SHEN JORDAN#" userId="319d7a91-c637-44fd-9570-8283676eb0f3" providerId="ADAL" clId="{4E5472E8-63D2-4E49-BAC6-ECA67DB6DBE5}" dt="2022-04-22T16:34:25.411" v="1208" actId="20577"/>
          <ac:spMkLst>
            <pc:docMk/>
            <pc:sldMk cId="1515748574" sldId="324"/>
            <ac:spMk id="3" creationId="{00F28A7D-0021-4710-9909-89AA919BB39F}"/>
          </ac:spMkLst>
        </pc:spChg>
      </pc:sldChg>
      <pc:sldChg chg="addSp delSp modSp add mod modAnim modNotesTx">
        <pc:chgData name="#LIAN HONG SHEN JORDAN#" userId="319d7a91-c637-44fd-9570-8283676eb0f3" providerId="ADAL" clId="{4E5472E8-63D2-4E49-BAC6-ECA67DB6DBE5}" dt="2022-04-23T17:46:33.307" v="9808" actId="20577"/>
        <pc:sldMkLst>
          <pc:docMk/>
          <pc:sldMk cId="3284120150" sldId="326"/>
        </pc:sldMkLst>
        <pc:spChg chg="mod">
          <ac:chgData name="#LIAN HONG SHEN JORDAN#" userId="319d7a91-c637-44fd-9570-8283676eb0f3" providerId="ADAL" clId="{4E5472E8-63D2-4E49-BAC6-ECA67DB6DBE5}" dt="2022-04-22T17:03:55.759" v="1777" actId="1076"/>
          <ac:spMkLst>
            <pc:docMk/>
            <pc:sldMk cId="3284120150" sldId="326"/>
            <ac:spMk id="3" creationId="{3338526E-672F-4BE5-85A7-F5E3507A6F0F}"/>
          </ac:spMkLst>
        </pc:spChg>
        <pc:spChg chg="add mod">
          <ac:chgData name="#LIAN HONG SHEN JORDAN#" userId="319d7a91-c637-44fd-9570-8283676eb0f3" providerId="ADAL" clId="{4E5472E8-63D2-4E49-BAC6-ECA67DB6DBE5}" dt="2022-04-22T17:14:31.746" v="2256" actId="1076"/>
          <ac:spMkLst>
            <pc:docMk/>
            <pc:sldMk cId="3284120150" sldId="326"/>
            <ac:spMk id="6" creationId="{0E134396-95A8-454E-8ECF-62FC2FFBDA80}"/>
          </ac:spMkLst>
        </pc:spChg>
        <pc:spChg chg="add del mod">
          <ac:chgData name="#LIAN HONG SHEN JORDAN#" userId="319d7a91-c637-44fd-9570-8283676eb0f3" providerId="ADAL" clId="{4E5472E8-63D2-4E49-BAC6-ECA67DB6DBE5}" dt="2022-04-22T17:14:05.387" v="2250" actId="478"/>
          <ac:spMkLst>
            <pc:docMk/>
            <pc:sldMk cId="3284120150" sldId="326"/>
            <ac:spMk id="7" creationId="{FE3CF48B-C661-4B98-93ED-010BB8968095}"/>
          </ac:spMkLst>
        </pc:spChg>
        <pc:spChg chg="add mod">
          <ac:chgData name="#LIAN HONG SHEN JORDAN#" userId="319d7a91-c637-44fd-9570-8283676eb0f3" providerId="ADAL" clId="{4E5472E8-63D2-4E49-BAC6-ECA67DB6DBE5}" dt="2022-04-22T17:14:53.199" v="2262" actId="1076"/>
          <ac:spMkLst>
            <pc:docMk/>
            <pc:sldMk cId="3284120150" sldId="326"/>
            <ac:spMk id="12" creationId="{02525093-26F3-42DE-BC45-026310ED5FC3}"/>
          </ac:spMkLst>
        </pc:spChg>
        <pc:spChg chg="add mod">
          <ac:chgData name="#LIAN HONG SHEN JORDAN#" userId="319d7a91-c637-44fd-9570-8283676eb0f3" providerId="ADAL" clId="{4E5472E8-63D2-4E49-BAC6-ECA67DB6DBE5}" dt="2022-04-22T17:17:11.966" v="2278" actId="1582"/>
          <ac:spMkLst>
            <pc:docMk/>
            <pc:sldMk cId="3284120150" sldId="326"/>
            <ac:spMk id="16" creationId="{034AFB48-9E5B-40E7-8072-40EB193CA722}"/>
          </ac:spMkLst>
        </pc:spChg>
        <pc:spChg chg="add mod">
          <ac:chgData name="#LIAN HONG SHEN JORDAN#" userId="319d7a91-c637-44fd-9570-8283676eb0f3" providerId="ADAL" clId="{4E5472E8-63D2-4E49-BAC6-ECA67DB6DBE5}" dt="2022-04-22T17:17:23.232" v="2283" actId="14100"/>
          <ac:spMkLst>
            <pc:docMk/>
            <pc:sldMk cId="3284120150" sldId="326"/>
            <ac:spMk id="17" creationId="{DCE39652-F9CA-4710-A7EB-74C28E96B906}"/>
          </ac:spMkLst>
        </pc:spChg>
        <pc:spChg chg="mod">
          <ac:chgData name="#LIAN HONG SHEN JORDAN#" userId="319d7a91-c637-44fd-9570-8283676eb0f3" providerId="ADAL" clId="{4E5472E8-63D2-4E49-BAC6-ECA67DB6DBE5}" dt="2022-04-23T16:31:07.702" v="9320" actId="208"/>
          <ac:spMkLst>
            <pc:docMk/>
            <pc:sldMk cId="3284120150" sldId="326"/>
            <ac:spMk id="18" creationId="{47BF817E-27AB-4C9B-AF19-DE2CE31D47D5}"/>
          </ac:spMkLst>
        </pc:spChg>
        <pc:picChg chg="add mod">
          <ac:chgData name="#LIAN HONG SHEN JORDAN#" userId="319d7a91-c637-44fd-9570-8283676eb0f3" providerId="ADAL" clId="{4E5472E8-63D2-4E49-BAC6-ECA67DB6DBE5}" dt="2022-04-22T17:14:36.766" v="2257" actId="1076"/>
          <ac:picMkLst>
            <pc:docMk/>
            <pc:sldMk cId="3284120150" sldId="326"/>
            <ac:picMk id="4" creationId="{8DFBAAC3-5D44-4C82-A11A-E915F6594F36}"/>
          </ac:picMkLst>
        </pc:picChg>
        <pc:picChg chg="del">
          <ac:chgData name="#LIAN HONG SHEN JORDAN#" userId="319d7a91-c637-44fd-9570-8283676eb0f3" providerId="ADAL" clId="{4E5472E8-63D2-4E49-BAC6-ECA67DB6DBE5}" dt="2022-04-22T16:53:02.444" v="1506" actId="478"/>
          <ac:picMkLst>
            <pc:docMk/>
            <pc:sldMk cId="3284120150" sldId="326"/>
            <ac:picMk id="8" creationId="{9BCEB3C1-AF15-4813-BE52-F6D269BFDD9F}"/>
          </ac:picMkLst>
        </pc:picChg>
        <pc:picChg chg="add mod">
          <ac:chgData name="#LIAN HONG SHEN JORDAN#" userId="319d7a91-c637-44fd-9570-8283676eb0f3" providerId="ADAL" clId="{4E5472E8-63D2-4E49-BAC6-ECA67DB6DBE5}" dt="2022-04-22T17:14:23.088" v="2253" actId="1076"/>
          <ac:picMkLst>
            <pc:docMk/>
            <pc:sldMk cId="3284120150" sldId="326"/>
            <ac:picMk id="9" creationId="{9B8163F9-1F7C-4166-AFA6-A43262C7F7F3}"/>
          </ac:picMkLst>
        </pc:picChg>
        <pc:picChg chg="add mod">
          <ac:chgData name="#LIAN HONG SHEN JORDAN#" userId="319d7a91-c637-44fd-9570-8283676eb0f3" providerId="ADAL" clId="{4E5472E8-63D2-4E49-BAC6-ECA67DB6DBE5}" dt="2022-04-22T17:14:43.004" v="2260" actId="14100"/>
          <ac:picMkLst>
            <pc:docMk/>
            <pc:sldMk cId="3284120150" sldId="326"/>
            <ac:picMk id="11" creationId="{9A12F61D-F8B5-4154-981A-0D22FEACED94}"/>
          </ac:picMkLst>
        </pc:picChg>
        <pc:picChg chg="add mod">
          <ac:chgData name="#LIAN HONG SHEN JORDAN#" userId="319d7a91-c637-44fd-9570-8283676eb0f3" providerId="ADAL" clId="{4E5472E8-63D2-4E49-BAC6-ECA67DB6DBE5}" dt="2022-04-22T17:15:04.245" v="2264" actId="1076"/>
          <ac:picMkLst>
            <pc:docMk/>
            <pc:sldMk cId="3284120150" sldId="326"/>
            <ac:picMk id="14" creationId="{36863131-AF95-4D1B-B06A-46DE8A1A5526}"/>
          </ac:picMkLst>
        </pc:picChg>
        <pc:picChg chg="add mod">
          <ac:chgData name="#LIAN HONG SHEN JORDAN#" userId="319d7a91-c637-44fd-9570-8283676eb0f3" providerId="ADAL" clId="{4E5472E8-63D2-4E49-BAC6-ECA67DB6DBE5}" dt="2022-04-22T17:17:16.976" v="2281" actId="571"/>
          <ac:picMkLst>
            <pc:docMk/>
            <pc:sldMk cId="3284120150" sldId="326"/>
            <ac:picMk id="18" creationId="{83AAAF03-A03A-4F35-AA41-CC118D789570}"/>
          </ac:picMkLst>
        </pc:picChg>
        <pc:cxnChg chg="add mod">
          <ac:chgData name="#LIAN HONG SHEN JORDAN#" userId="319d7a91-c637-44fd-9570-8283676eb0f3" providerId="ADAL" clId="{4E5472E8-63D2-4E49-BAC6-ECA67DB6DBE5}" dt="2022-04-22T17:16:31.374" v="2273"/>
          <ac:cxnSpMkLst>
            <pc:docMk/>
            <pc:sldMk cId="3284120150" sldId="326"/>
            <ac:cxnSpMk id="15" creationId="{057D5E07-CA6F-4409-9180-5F40545B6BD4}"/>
          </ac:cxnSpMkLst>
        </pc:cxnChg>
      </pc:sldChg>
      <pc:sldChg chg="modNotesTx">
        <pc:chgData name="#LIAN HONG SHEN JORDAN#" userId="319d7a91-c637-44fd-9570-8283676eb0f3" providerId="ADAL" clId="{4E5472E8-63D2-4E49-BAC6-ECA67DB6DBE5}" dt="2022-04-22T17:22:08.020" v="2431" actId="20577"/>
        <pc:sldMkLst>
          <pc:docMk/>
          <pc:sldMk cId="673494669" sldId="327"/>
        </pc:sldMkLst>
      </pc:sldChg>
      <pc:sldChg chg="modNotesTx">
        <pc:chgData name="#LIAN HONG SHEN JORDAN#" userId="319d7a91-c637-44fd-9570-8283676eb0f3" providerId="ADAL" clId="{4E5472E8-63D2-4E49-BAC6-ECA67DB6DBE5}" dt="2022-04-23T18:06:41.181" v="9986" actId="20577"/>
        <pc:sldMkLst>
          <pc:docMk/>
          <pc:sldMk cId="1274670028" sldId="329"/>
        </pc:sldMkLst>
      </pc:sldChg>
      <pc:sldChg chg="modSp mod">
        <pc:chgData name="#LIAN HONG SHEN JORDAN#" userId="319d7a91-c637-44fd-9570-8283676eb0f3" providerId="ADAL" clId="{4E5472E8-63D2-4E49-BAC6-ECA67DB6DBE5}" dt="2022-04-23T07:58:41.713" v="4778" actId="207"/>
        <pc:sldMkLst>
          <pc:docMk/>
          <pc:sldMk cId="502463901" sldId="331"/>
        </pc:sldMkLst>
        <pc:spChg chg="mod">
          <ac:chgData name="#LIAN HONG SHEN JORDAN#" userId="319d7a91-c637-44fd-9570-8283676eb0f3" providerId="ADAL" clId="{4E5472E8-63D2-4E49-BAC6-ECA67DB6DBE5}" dt="2022-04-23T07:58:41.713" v="4778" actId="207"/>
          <ac:spMkLst>
            <pc:docMk/>
            <pc:sldMk cId="502463901" sldId="331"/>
            <ac:spMk id="17" creationId="{CF9ED7A9-867F-0B5C-93DD-1CF6535C2EF8}"/>
          </ac:spMkLst>
        </pc:spChg>
        <pc:picChg chg="mod">
          <ac:chgData name="#LIAN HONG SHEN JORDAN#" userId="319d7a91-c637-44fd-9570-8283676eb0f3" providerId="ADAL" clId="{4E5472E8-63D2-4E49-BAC6-ECA67DB6DBE5}" dt="2022-04-23T07:58:31.798" v="4777" actId="14100"/>
          <ac:picMkLst>
            <pc:docMk/>
            <pc:sldMk cId="502463901" sldId="331"/>
            <ac:picMk id="14" creationId="{BD5EF250-B0BD-CCC8-3B7B-3E1C98AC34C5}"/>
          </ac:picMkLst>
        </pc:picChg>
      </pc:sldChg>
      <pc:sldChg chg="delSp mod">
        <pc:chgData name="#LIAN HONG SHEN JORDAN#" userId="319d7a91-c637-44fd-9570-8283676eb0f3" providerId="ADAL" clId="{4E5472E8-63D2-4E49-BAC6-ECA67DB6DBE5}" dt="2022-04-23T07:12:55.481" v="4706" actId="478"/>
        <pc:sldMkLst>
          <pc:docMk/>
          <pc:sldMk cId="1509481206" sldId="332"/>
        </pc:sldMkLst>
        <pc:spChg chg="del">
          <ac:chgData name="#LIAN HONG SHEN JORDAN#" userId="319d7a91-c637-44fd-9570-8283676eb0f3" providerId="ADAL" clId="{4E5472E8-63D2-4E49-BAC6-ECA67DB6DBE5}" dt="2022-04-23T07:12:55.481" v="4706" actId="478"/>
          <ac:spMkLst>
            <pc:docMk/>
            <pc:sldMk cId="1509481206" sldId="332"/>
            <ac:spMk id="8" creationId="{23E4D574-9775-916E-FB44-B8A545D79214}"/>
          </ac:spMkLst>
        </pc:spChg>
      </pc:sldChg>
      <pc:sldChg chg="addSp delSp modSp new mod ord modShow modNotesTx">
        <pc:chgData name="#LIAN HONG SHEN JORDAN#" userId="319d7a91-c637-44fd-9570-8283676eb0f3" providerId="ADAL" clId="{4E5472E8-63D2-4E49-BAC6-ECA67DB6DBE5}" dt="2022-04-23T18:05:34.714" v="9981" actId="729"/>
        <pc:sldMkLst>
          <pc:docMk/>
          <pc:sldMk cId="85390929" sldId="333"/>
        </pc:sldMkLst>
        <pc:spChg chg="add del mod">
          <ac:chgData name="#LIAN HONG SHEN JORDAN#" userId="319d7a91-c637-44fd-9570-8283676eb0f3" providerId="ADAL" clId="{4E5472E8-63D2-4E49-BAC6-ECA67DB6DBE5}" dt="2022-04-22T18:05:50.816" v="2496" actId="14100"/>
          <ac:spMkLst>
            <pc:docMk/>
            <pc:sldMk cId="85390929" sldId="333"/>
            <ac:spMk id="2" creationId="{37854B24-CA05-48C8-85BF-B404C5E8CEE7}"/>
          </ac:spMkLst>
        </pc:spChg>
        <pc:spChg chg="del">
          <ac:chgData name="#LIAN HONG SHEN JORDAN#" userId="319d7a91-c637-44fd-9570-8283676eb0f3" providerId="ADAL" clId="{4E5472E8-63D2-4E49-BAC6-ECA67DB6DBE5}" dt="2022-04-22T18:05:56.441" v="2498" actId="478"/>
          <ac:spMkLst>
            <pc:docMk/>
            <pc:sldMk cId="85390929" sldId="333"/>
            <ac:spMk id="8" creationId="{0F325E12-4985-47D1-9F73-B134BC82E061}"/>
          </ac:spMkLst>
        </pc:spChg>
        <pc:spChg chg="add mod ord">
          <ac:chgData name="#LIAN HONG SHEN JORDAN#" userId="319d7a91-c637-44fd-9570-8283676eb0f3" providerId="ADAL" clId="{4E5472E8-63D2-4E49-BAC6-ECA67DB6DBE5}" dt="2022-04-22T18:07:16.389" v="2576" actId="20577"/>
          <ac:spMkLst>
            <pc:docMk/>
            <pc:sldMk cId="85390929" sldId="333"/>
            <ac:spMk id="15" creationId="{4B16528A-587F-4640-B3C9-8C8A2DD10ED5}"/>
          </ac:spMkLst>
        </pc:spChg>
        <pc:picChg chg="add del mod">
          <ac:chgData name="#LIAN HONG SHEN JORDAN#" userId="319d7a91-c637-44fd-9570-8283676eb0f3" providerId="ADAL" clId="{4E5472E8-63D2-4E49-BAC6-ECA67DB6DBE5}" dt="2022-04-22T18:07:23.105" v="2579" actId="478"/>
          <ac:picMkLst>
            <pc:docMk/>
            <pc:sldMk cId="85390929" sldId="333"/>
            <ac:picMk id="10" creationId="{945EFE31-75C9-44ED-ABE0-925507737EC8}"/>
          </ac:picMkLst>
        </pc:picChg>
        <pc:picChg chg="add del mod">
          <ac:chgData name="#LIAN HONG SHEN JORDAN#" userId="319d7a91-c637-44fd-9570-8283676eb0f3" providerId="ADAL" clId="{4E5472E8-63D2-4E49-BAC6-ECA67DB6DBE5}" dt="2022-04-22T18:07:24.732" v="2580" actId="478"/>
          <ac:picMkLst>
            <pc:docMk/>
            <pc:sldMk cId="85390929" sldId="333"/>
            <ac:picMk id="12" creationId="{76396CE0-6E77-4F5E-AD7C-94FA513C6B15}"/>
          </ac:picMkLst>
        </pc:picChg>
        <pc:picChg chg="add del mod">
          <ac:chgData name="#LIAN HONG SHEN JORDAN#" userId="319d7a91-c637-44fd-9570-8283676eb0f3" providerId="ADAL" clId="{4E5472E8-63D2-4E49-BAC6-ECA67DB6DBE5}" dt="2022-04-22T18:06:42.812" v="2516" actId="478"/>
          <ac:picMkLst>
            <pc:docMk/>
            <pc:sldMk cId="85390929" sldId="333"/>
            <ac:picMk id="14" creationId="{7111B97D-6401-446D-A5CB-6F3F27A33B2A}"/>
          </ac:picMkLst>
        </pc:picChg>
        <pc:picChg chg="add del mod">
          <ac:chgData name="#LIAN HONG SHEN JORDAN#" userId="319d7a91-c637-44fd-9570-8283676eb0f3" providerId="ADAL" clId="{4E5472E8-63D2-4E49-BAC6-ECA67DB6DBE5}" dt="2022-04-22T18:07:43.686" v="2589" actId="478"/>
          <ac:picMkLst>
            <pc:docMk/>
            <pc:sldMk cId="85390929" sldId="333"/>
            <ac:picMk id="17" creationId="{2FD67E76-6C8B-42E5-9790-1C4F7BD2E9A5}"/>
          </ac:picMkLst>
        </pc:picChg>
        <pc:picChg chg="add mod">
          <ac:chgData name="#LIAN HONG SHEN JORDAN#" userId="319d7a91-c637-44fd-9570-8283676eb0f3" providerId="ADAL" clId="{4E5472E8-63D2-4E49-BAC6-ECA67DB6DBE5}" dt="2022-04-22T18:08:05.004" v="2593" actId="1076"/>
          <ac:picMkLst>
            <pc:docMk/>
            <pc:sldMk cId="85390929" sldId="333"/>
            <ac:picMk id="19" creationId="{AF510F7F-8196-4C17-910D-C5CC4CE20007}"/>
          </ac:picMkLst>
        </pc:picChg>
      </pc:sldChg>
      <pc:sldChg chg="new del">
        <pc:chgData name="#LIAN HONG SHEN JORDAN#" userId="319d7a91-c637-44fd-9570-8283676eb0f3" providerId="ADAL" clId="{4E5472E8-63D2-4E49-BAC6-ECA67DB6DBE5}" dt="2022-04-22T17:23:20.416" v="2433" actId="47"/>
        <pc:sldMkLst>
          <pc:docMk/>
          <pc:sldMk cId="3217636884" sldId="333"/>
        </pc:sldMkLst>
      </pc:sldChg>
      <pc:sldChg chg="addSp delSp modSp new mod modAnim modNotesTx">
        <pc:chgData name="#LIAN HONG SHEN JORDAN#" userId="319d7a91-c637-44fd-9570-8283676eb0f3" providerId="ADAL" clId="{4E5472E8-63D2-4E49-BAC6-ECA67DB6DBE5}" dt="2022-04-23T17:48:13.843" v="9849" actId="20577"/>
        <pc:sldMkLst>
          <pc:docMk/>
          <pc:sldMk cId="1255667279" sldId="334"/>
        </pc:sldMkLst>
        <pc:spChg chg="del">
          <ac:chgData name="#LIAN HONG SHEN JORDAN#" userId="319d7a91-c637-44fd-9570-8283676eb0f3" providerId="ADAL" clId="{4E5472E8-63D2-4E49-BAC6-ECA67DB6DBE5}" dt="2022-04-22T18:12:06.883" v="2640" actId="478"/>
          <ac:spMkLst>
            <pc:docMk/>
            <pc:sldMk cId="1255667279" sldId="334"/>
            <ac:spMk id="6" creationId="{F1B3DFD2-AE94-478C-A940-8CD972CEC431}"/>
          </ac:spMkLst>
        </pc:spChg>
        <pc:spChg chg="add del">
          <ac:chgData name="#LIAN HONG SHEN JORDAN#" userId="319d7a91-c637-44fd-9570-8283676eb0f3" providerId="ADAL" clId="{4E5472E8-63D2-4E49-BAC6-ECA67DB6DBE5}" dt="2022-04-22T17:26:21.268" v="2445" actId="21"/>
          <ac:spMkLst>
            <pc:docMk/>
            <pc:sldMk cId="1255667279" sldId="334"/>
            <ac:spMk id="7" creationId="{8F36A561-5920-4C15-8E71-B4D54317F6A8}"/>
          </ac:spMkLst>
        </pc:spChg>
        <pc:spChg chg="add del">
          <ac:chgData name="#LIAN HONG SHEN JORDAN#" userId="319d7a91-c637-44fd-9570-8283676eb0f3" providerId="ADAL" clId="{4E5472E8-63D2-4E49-BAC6-ECA67DB6DBE5}" dt="2022-04-22T17:26:28.558" v="2447"/>
          <ac:spMkLst>
            <pc:docMk/>
            <pc:sldMk cId="1255667279" sldId="334"/>
            <ac:spMk id="8" creationId="{C29A86A1-F2F3-4622-B573-3B0814867689}"/>
          </ac:spMkLst>
        </pc:spChg>
        <pc:spChg chg="add mod">
          <ac:chgData name="#LIAN HONG SHEN JORDAN#" userId="319d7a91-c637-44fd-9570-8283676eb0f3" providerId="ADAL" clId="{4E5472E8-63D2-4E49-BAC6-ECA67DB6DBE5}" dt="2022-04-22T18:12:31.724" v="2695" actId="20577"/>
          <ac:spMkLst>
            <pc:docMk/>
            <pc:sldMk cId="1255667279" sldId="334"/>
            <ac:spMk id="16" creationId="{536D694D-4BE9-47E0-845A-C8B04B1092E7}"/>
          </ac:spMkLst>
        </pc:spChg>
        <pc:spChg chg="add del">
          <ac:chgData name="#LIAN HONG SHEN JORDAN#" userId="319d7a91-c637-44fd-9570-8283676eb0f3" providerId="ADAL" clId="{4E5472E8-63D2-4E49-BAC6-ECA67DB6DBE5}" dt="2022-04-22T18:32:26.561" v="3894" actId="22"/>
          <ac:spMkLst>
            <pc:docMk/>
            <pc:sldMk cId="1255667279" sldId="334"/>
            <ac:spMk id="18" creationId="{A1D41BE5-02FA-4BD9-8274-8E44D09E9836}"/>
          </ac:spMkLst>
        </pc:spChg>
        <pc:picChg chg="add del mod">
          <ac:chgData name="#LIAN HONG SHEN JORDAN#" userId="319d7a91-c637-44fd-9570-8283676eb0f3" providerId="ADAL" clId="{4E5472E8-63D2-4E49-BAC6-ECA67DB6DBE5}" dt="2022-04-22T17:26:44.578" v="2451" actId="478"/>
          <ac:picMkLst>
            <pc:docMk/>
            <pc:sldMk cId="1255667279" sldId="334"/>
            <ac:picMk id="9" creationId="{E88C1A3A-04CC-4D47-9857-F4A36F738A14}"/>
          </ac:picMkLst>
        </pc:picChg>
        <pc:picChg chg="add del mod">
          <ac:chgData name="#LIAN HONG SHEN JORDAN#" userId="319d7a91-c637-44fd-9570-8283676eb0f3" providerId="ADAL" clId="{4E5472E8-63D2-4E49-BAC6-ECA67DB6DBE5}" dt="2022-04-22T17:27:13.363" v="2457" actId="478"/>
          <ac:picMkLst>
            <pc:docMk/>
            <pc:sldMk cId="1255667279" sldId="334"/>
            <ac:picMk id="11" creationId="{881E0ED7-92F5-409C-B8DA-27C260F22A40}"/>
          </ac:picMkLst>
        </pc:picChg>
        <pc:picChg chg="add mod">
          <ac:chgData name="#LIAN HONG SHEN JORDAN#" userId="319d7a91-c637-44fd-9570-8283676eb0f3" providerId="ADAL" clId="{4E5472E8-63D2-4E49-BAC6-ECA67DB6DBE5}" dt="2022-04-22T18:34:45.023" v="3901" actId="14100"/>
          <ac:picMkLst>
            <pc:docMk/>
            <pc:sldMk cId="1255667279" sldId="334"/>
            <ac:picMk id="13" creationId="{F1955B75-E6AD-4602-8944-691FA14475D2}"/>
          </ac:picMkLst>
        </pc:picChg>
        <pc:picChg chg="add mod">
          <ac:chgData name="#LIAN HONG SHEN JORDAN#" userId="319d7a91-c637-44fd-9570-8283676eb0f3" providerId="ADAL" clId="{4E5472E8-63D2-4E49-BAC6-ECA67DB6DBE5}" dt="2022-04-22T18:36:15.373" v="3909" actId="1076"/>
          <ac:picMkLst>
            <pc:docMk/>
            <pc:sldMk cId="1255667279" sldId="334"/>
            <ac:picMk id="15" creationId="{EFDAEF5C-7190-4ED7-93ED-A22651EC0D5C}"/>
          </ac:picMkLst>
        </pc:picChg>
      </pc:sldChg>
      <pc:sldChg chg="new del">
        <pc:chgData name="#LIAN HONG SHEN JORDAN#" userId="319d7a91-c637-44fd-9570-8283676eb0f3" providerId="ADAL" clId="{4E5472E8-63D2-4E49-BAC6-ECA67DB6DBE5}" dt="2022-04-22T17:26:11.689" v="2442" actId="47"/>
        <pc:sldMkLst>
          <pc:docMk/>
          <pc:sldMk cId="2055555335" sldId="334"/>
        </pc:sldMkLst>
      </pc:sldChg>
      <pc:sldChg chg="delSp modSp add del mod delAnim modNotesTx">
        <pc:chgData name="#LIAN HONG SHEN JORDAN#" userId="319d7a91-c637-44fd-9570-8283676eb0f3" providerId="ADAL" clId="{4E5472E8-63D2-4E49-BAC6-ECA67DB6DBE5}" dt="2022-04-22T18:05:27.385" v="2489" actId="47"/>
        <pc:sldMkLst>
          <pc:docMk/>
          <pc:sldMk cId="1961449119" sldId="335"/>
        </pc:sldMkLst>
        <pc:spChg chg="mod">
          <ac:chgData name="#LIAN HONG SHEN JORDAN#" userId="319d7a91-c637-44fd-9570-8283676eb0f3" providerId="ADAL" clId="{4E5472E8-63D2-4E49-BAC6-ECA67DB6DBE5}" dt="2022-04-22T17:27:57.206" v="2482" actId="20577"/>
          <ac:spMkLst>
            <pc:docMk/>
            <pc:sldMk cId="1961449119" sldId="335"/>
            <ac:spMk id="3" creationId="{3338526E-672F-4BE5-85A7-F5E3507A6F0F}"/>
          </ac:spMkLst>
        </pc:spChg>
        <pc:picChg chg="del">
          <ac:chgData name="#LIAN HONG SHEN JORDAN#" userId="319d7a91-c637-44fd-9570-8283676eb0f3" providerId="ADAL" clId="{4E5472E8-63D2-4E49-BAC6-ECA67DB6DBE5}" dt="2022-04-22T17:28:03.049" v="2484" actId="478"/>
          <ac:picMkLst>
            <pc:docMk/>
            <pc:sldMk cId="1961449119" sldId="335"/>
            <ac:picMk id="4" creationId="{8DFBAAC3-5D44-4C82-A11A-E915F6594F36}"/>
          </ac:picMkLst>
        </pc:picChg>
        <pc:picChg chg="del">
          <ac:chgData name="#LIAN HONG SHEN JORDAN#" userId="319d7a91-c637-44fd-9570-8283676eb0f3" providerId="ADAL" clId="{4E5472E8-63D2-4E49-BAC6-ECA67DB6DBE5}" dt="2022-04-22T17:28:03.512" v="2485" actId="478"/>
          <ac:picMkLst>
            <pc:docMk/>
            <pc:sldMk cId="1961449119" sldId="335"/>
            <ac:picMk id="11" creationId="{9A12F61D-F8B5-4154-981A-0D22FEACED94}"/>
          </ac:picMkLst>
        </pc:picChg>
        <pc:picChg chg="del">
          <ac:chgData name="#LIAN HONG SHEN JORDAN#" userId="319d7a91-c637-44fd-9570-8283676eb0f3" providerId="ADAL" clId="{4E5472E8-63D2-4E49-BAC6-ECA67DB6DBE5}" dt="2022-04-22T17:28:04.186" v="2486" actId="478"/>
          <ac:picMkLst>
            <pc:docMk/>
            <pc:sldMk cId="1961449119" sldId="335"/>
            <ac:picMk id="14" creationId="{36863131-AF95-4D1B-B06A-46DE8A1A5526}"/>
          </ac:picMkLst>
        </pc:picChg>
      </pc:sldChg>
      <pc:sldChg chg="addSp modSp mod">
        <pc:chgData name="#LIAN HONG SHEN JORDAN#" userId="319d7a91-c637-44fd-9570-8283676eb0f3" providerId="ADAL" clId="{4E5472E8-63D2-4E49-BAC6-ECA67DB6DBE5}" dt="2022-04-23T10:07:49.139" v="5722" actId="14100"/>
        <pc:sldMkLst>
          <pc:docMk/>
          <pc:sldMk cId="385491527" sldId="336"/>
        </pc:sldMkLst>
        <pc:spChg chg="add mod">
          <ac:chgData name="#LIAN HONG SHEN JORDAN#" userId="319d7a91-c637-44fd-9570-8283676eb0f3" providerId="ADAL" clId="{4E5472E8-63D2-4E49-BAC6-ECA67DB6DBE5}" dt="2022-04-23T10:07:49.139" v="5722" actId="14100"/>
          <ac:spMkLst>
            <pc:docMk/>
            <pc:sldMk cId="385491527" sldId="336"/>
            <ac:spMk id="3" creationId="{3602BF6D-C883-421C-BA46-3A6C3DD85E63}"/>
          </ac:spMkLst>
        </pc:spChg>
        <pc:picChg chg="mod">
          <ac:chgData name="#LIAN HONG SHEN JORDAN#" userId="319d7a91-c637-44fd-9570-8283676eb0f3" providerId="ADAL" clId="{4E5472E8-63D2-4E49-BAC6-ECA67DB6DBE5}" dt="2022-04-23T10:07:33.481" v="5719" actId="1076"/>
          <ac:picMkLst>
            <pc:docMk/>
            <pc:sldMk cId="385491527" sldId="336"/>
            <ac:picMk id="1026" creationId="{9E6BDB20-1569-44E7-9479-F9B01ED30CEF}"/>
          </ac:picMkLst>
        </pc:picChg>
      </pc:sldChg>
      <pc:sldChg chg="addSp delSp modSp add mod modAnim modNotesTx">
        <pc:chgData name="#LIAN HONG SHEN JORDAN#" userId="319d7a91-c637-44fd-9570-8283676eb0f3" providerId="ADAL" clId="{4E5472E8-63D2-4E49-BAC6-ECA67DB6DBE5}" dt="2022-04-23T16:47:34.198" v="9347"/>
        <pc:sldMkLst>
          <pc:docMk/>
          <pc:sldMk cId="3968443835" sldId="337"/>
        </pc:sldMkLst>
        <pc:spChg chg="add mod">
          <ac:chgData name="#LIAN HONG SHEN JORDAN#" userId="319d7a91-c637-44fd-9570-8283676eb0f3" providerId="ADAL" clId="{4E5472E8-63D2-4E49-BAC6-ECA67DB6DBE5}" dt="2022-04-23T16:47:15.383" v="9341"/>
          <ac:spMkLst>
            <pc:docMk/>
            <pc:sldMk cId="3968443835" sldId="337"/>
            <ac:spMk id="7" creationId="{4BA806D5-79D5-46D9-ABD7-D9FCEAB9879E}"/>
          </ac:spMkLst>
        </pc:spChg>
        <pc:spChg chg="add mod">
          <ac:chgData name="#LIAN HONG SHEN JORDAN#" userId="319d7a91-c637-44fd-9570-8283676eb0f3" providerId="ADAL" clId="{4E5472E8-63D2-4E49-BAC6-ECA67DB6DBE5}" dt="2022-04-23T16:47:22.806" v="9344" actId="1076"/>
          <ac:spMkLst>
            <pc:docMk/>
            <pc:sldMk cId="3968443835" sldId="337"/>
            <ac:spMk id="8" creationId="{2FA9A3F3-BD4C-4D9D-9D7B-9C657CB73519}"/>
          </ac:spMkLst>
        </pc:spChg>
        <pc:spChg chg="add mod">
          <ac:chgData name="#LIAN HONG SHEN JORDAN#" userId="319d7a91-c637-44fd-9570-8283676eb0f3" providerId="ADAL" clId="{4E5472E8-63D2-4E49-BAC6-ECA67DB6DBE5}" dt="2022-04-22T18:11:27.774" v="2634" actId="1076"/>
          <ac:spMkLst>
            <pc:docMk/>
            <pc:sldMk cId="3968443835" sldId="337"/>
            <ac:spMk id="16" creationId="{20D47275-B3E1-4EC6-B80E-E61E2EF2797A}"/>
          </ac:spMkLst>
        </pc:spChg>
        <pc:spChg chg="add mod">
          <ac:chgData name="#LIAN HONG SHEN JORDAN#" userId="319d7a91-c637-44fd-9570-8283676eb0f3" providerId="ADAL" clId="{4E5472E8-63D2-4E49-BAC6-ECA67DB6DBE5}" dt="2022-04-22T18:11:33.067" v="2639" actId="20577"/>
          <ac:spMkLst>
            <pc:docMk/>
            <pc:sldMk cId="3968443835" sldId="337"/>
            <ac:spMk id="18" creationId="{289BCEEC-510A-4C8B-8A7B-64149B5540D4}"/>
          </ac:spMkLst>
        </pc:spChg>
        <pc:picChg chg="add mod">
          <ac:chgData name="#LIAN HONG SHEN JORDAN#" userId="319d7a91-c637-44fd-9570-8283676eb0f3" providerId="ADAL" clId="{4E5472E8-63D2-4E49-BAC6-ECA67DB6DBE5}" dt="2022-04-23T16:47:18.203" v="9342" actId="14100"/>
          <ac:picMkLst>
            <pc:docMk/>
            <pc:sldMk cId="3968443835" sldId="337"/>
            <ac:picMk id="9" creationId="{85B2F736-87FA-4FA0-A944-17C42FFFC9C6}"/>
          </ac:picMkLst>
        </pc:picChg>
        <pc:picChg chg="add mod">
          <ac:chgData name="#LIAN HONG SHEN JORDAN#" userId="319d7a91-c637-44fd-9570-8283676eb0f3" providerId="ADAL" clId="{4E5472E8-63D2-4E49-BAC6-ECA67DB6DBE5}" dt="2022-04-22T18:23:41.428" v="3167" actId="1076"/>
          <ac:picMkLst>
            <pc:docMk/>
            <pc:sldMk cId="3968443835" sldId="337"/>
            <ac:picMk id="11" creationId="{349F5239-31CC-4600-948C-9A553B96216C}"/>
          </ac:picMkLst>
        </pc:picChg>
        <pc:picChg chg="add del mod">
          <ac:chgData name="#LIAN HONG SHEN JORDAN#" userId="319d7a91-c637-44fd-9570-8283676eb0f3" providerId="ADAL" clId="{4E5472E8-63D2-4E49-BAC6-ECA67DB6DBE5}" dt="2022-04-22T18:10:48.992" v="2611" actId="478"/>
          <ac:picMkLst>
            <pc:docMk/>
            <pc:sldMk cId="3968443835" sldId="337"/>
            <ac:picMk id="13" creationId="{90C40CD0-3309-4EA2-938E-723A26D83145}"/>
          </ac:picMkLst>
        </pc:picChg>
        <pc:picChg chg="del">
          <ac:chgData name="#LIAN HONG SHEN JORDAN#" userId="319d7a91-c637-44fd-9570-8283676eb0f3" providerId="ADAL" clId="{4E5472E8-63D2-4E49-BAC6-ECA67DB6DBE5}" dt="2022-04-22T18:08:07.408" v="2594" actId="478"/>
          <ac:picMkLst>
            <pc:docMk/>
            <pc:sldMk cId="3968443835" sldId="337"/>
            <ac:picMk id="17" creationId="{2FD67E76-6C8B-42E5-9790-1C4F7BD2E9A5}"/>
          </ac:picMkLst>
        </pc:picChg>
      </pc:sldChg>
      <pc:sldChg chg="add del">
        <pc:chgData name="#LIAN HONG SHEN JORDAN#" userId="319d7a91-c637-44fd-9570-8283676eb0f3" providerId="ADAL" clId="{4E5472E8-63D2-4E49-BAC6-ECA67DB6DBE5}" dt="2022-04-22T18:10:37.432" v="2607"/>
        <pc:sldMkLst>
          <pc:docMk/>
          <pc:sldMk cId="3239673024" sldId="338"/>
        </pc:sldMkLst>
      </pc:sldChg>
      <pc:sldChg chg="addSp delSp modSp add del mod modAnim modNotesTx">
        <pc:chgData name="#LIAN HONG SHEN JORDAN#" userId="319d7a91-c637-44fd-9570-8283676eb0f3" providerId="ADAL" clId="{4E5472E8-63D2-4E49-BAC6-ECA67DB6DBE5}" dt="2022-04-23T07:53:26.417" v="4773" actId="47"/>
        <pc:sldMkLst>
          <pc:docMk/>
          <pc:sldMk cId="3738741748" sldId="338"/>
        </pc:sldMkLst>
        <pc:spChg chg="del">
          <ac:chgData name="#LIAN HONG SHEN JORDAN#" userId="319d7a91-c637-44fd-9570-8283676eb0f3" providerId="ADAL" clId="{4E5472E8-63D2-4E49-BAC6-ECA67DB6DBE5}" dt="2022-04-23T06:07:07.092" v="4011" actId="478"/>
          <ac:spMkLst>
            <pc:docMk/>
            <pc:sldMk cId="3738741748" sldId="338"/>
            <ac:spMk id="2" creationId="{8F5CB605-1A63-49FA-976A-42ADB05AB09F}"/>
          </ac:spMkLst>
        </pc:spChg>
        <pc:spChg chg="del">
          <ac:chgData name="#LIAN HONG SHEN JORDAN#" userId="319d7a91-c637-44fd-9570-8283676eb0f3" providerId="ADAL" clId="{4E5472E8-63D2-4E49-BAC6-ECA67DB6DBE5}" dt="2022-04-23T06:07:08.242" v="4012" actId="478"/>
          <ac:spMkLst>
            <pc:docMk/>
            <pc:sldMk cId="3738741748" sldId="338"/>
            <ac:spMk id="3" creationId="{BF5FB48F-F6E8-4C97-A5DF-D6C264D45DC0}"/>
          </ac:spMkLst>
        </pc:spChg>
        <pc:spChg chg="del">
          <ac:chgData name="#LIAN HONG SHEN JORDAN#" userId="319d7a91-c637-44fd-9570-8283676eb0f3" providerId="ADAL" clId="{4E5472E8-63D2-4E49-BAC6-ECA67DB6DBE5}" dt="2022-04-23T06:07:09.118" v="4013" actId="478"/>
          <ac:spMkLst>
            <pc:docMk/>
            <pc:sldMk cId="3738741748" sldId="338"/>
            <ac:spMk id="4" creationId="{DB2531E7-69D6-4BE2-8391-F0D5B8AA3C7C}"/>
          </ac:spMkLst>
        </pc:spChg>
        <pc:spChg chg="del">
          <ac:chgData name="#LIAN HONG SHEN JORDAN#" userId="319d7a91-c637-44fd-9570-8283676eb0f3" providerId="ADAL" clId="{4E5472E8-63D2-4E49-BAC6-ECA67DB6DBE5}" dt="2022-04-23T06:07:10.369" v="4014" actId="478"/>
          <ac:spMkLst>
            <pc:docMk/>
            <pc:sldMk cId="3738741748" sldId="338"/>
            <ac:spMk id="5" creationId="{AE1B251B-61E9-43FD-98D3-B9777EBFF119}"/>
          </ac:spMkLst>
        </pc:spChg>
        <pc:spChg chg="add del">
          <ac:chgData name="#LIAN HONG SHEN JORDAN#" userId="319d7a91-c637-44fd-9570-8283676eb0f3" providerId="ADAL" clId="{4E5472E8-63D2-4E49-BAC6-ECA67DB6DBE5}" dt="2022-04-23T06:41:08.490" v="4149" actId="478"/>
          <ac:spMkLst>
            <pc:docMk/>
            <pc:sldMk cId="3738741748" sldId="338"/>
            <ac:spMk id="12" creationId="{39109A1D-501E-4472-9D81-2960227208E5}"/>
          </ac:spMkLst>
        </pc:spChg>
        <pc:spChg chg="add del">
          <ac:chgData name="#LIAN HONG SHEN JORDAN#" userId="319d7a91-c637-44fd-9570-8283676eb0f3" providerId="ADAL" clId="{4E5472E8-63D2-4E49-BAC6-ECA67DB6DBE5}" dt="2022-04-23T06:41:22.992" v="4151" actId="478"/>
          <ac:spMkLst>
            <pc:docMk/>
            <pc:sldMk cId="3738741748" sldId="338"/>
            <ac:spMk id="13" creationId="{CEB06B31-4F55-402D-AEA7-DB9B9424D704}"/>
          </ac:spMkLst>
        </pc:spChg>
        <pc:spChg chg="add mod">
          <ac:chgData name="#LIAN HONG SHEN JORDAN#" userId="319d7a91-c637-44fd-9570-8283676eb0f3" providerId="ADAL" clId="{4E5472E8-63D2-4E49-BAC6-ECA67DB6DBE5}" dt="2022-04-23T07:52:34.121" v="4764" actId="1076"/>
          <ac:spMkLst>
            <pc:docMk/>
            <pc:sldMk cId="3738741748" sldId="338"/>
            <ac:spMk id="15" creationId="{A795DCB5-F9EB-43BF-A0C8-B01C9813946B}"/>
          </ac:spMkLst>
        </pc:spChg>
        <pc:spChg chg="mod">
          <ac:chgData name="#LIAN HONG SHEN JORDAN#" userId="319d7a91-c637-44fd-9570-8283676eb0f3" providerId="ADAL" clId="{4E5472E8-63D2-4E49-BAC6-ECA67DB6DBE5}" dt="2022-04-23T06:43:13.976" v="4157" actId="1076"/>
          <ac:spMkLst>
            <pc:docMk/>
            <pc:sldMk cId="3738741748" sldId="338"/>
            <ac:spMk id="16" creationId="{536D694D-4BE9-47E0-845A-C8B04B1092E7}"/>
          </ac:spMkLst>
        </pc:spChg>
        <pc:picChg chg="add del mod">
          <ac:chgData name="#LIAN HONG SHEN JORDAN#" userId="319d7a91-c637-44fd-9570-8283676eb0f3" providerId="ADAL" clId="{4E5472E8-63D2-4E49-BAC6-ECA67DB6DBE5}" dt="2022-04-23T06:06:04.522" v="4004" actId="478"/>
          <ac:picMkLst>
            <pc:docMk/>
            <pc:sldMk cId="3738741748" sldId="338"/>
            <ac:picMk id="7" creationId="{ABFCF781-7205-4E27-869F-907C19C16948}"/>
          </ac:picMkLst>
        </pc:picChg>
        <pc:picChg chg="add del mod">
          <ac:chgData name="#LIAN HONG SHEN JORDAN#" userId="319d7a91-c637-44fd-9570-8283676eb0f3" providerId="ADAL" clId="{4E5472E8-63D2-4E49-BAC6-ECA67DB6DBE5}" dt="2022-04-23T06:06:55.025" v="4010" actId="478"/>
          <ac:picMkLst>
            <pc:docMk/>
            <pc:sldMk cId="3738741748" sldId="338"/>
            <ac:picMk id="9" creationId="{6B827FA6-156B-45C0-8073-92C2605A9EEE}"/>
          </ac:picMkLst>
        </pc:picChg>
        <pc:picChg chg="add mod modCrop">
          <ac:chgData name="#LIAN HONG SHEN JORDAN#" userId="319d7a91-c637-44fd-9570-8283676eb0f3" providerId="ADAL" clId="{4E5472E8-63D2-4E49-BAC6-ECA67DB6DBE5}" dt="2022-04-23T07:52:31.551" v="4763" actId="1076"/>
          <ac:picMkLst>
            <pc:docMk/>
            <pc:sldMk cId="3738741748" sldId="338"/>
            <ac:picMk id="11" creationId="{F326D1B0-56C1-4BE5-9BFB-2497FAFDA4C4}"/>
          </ac:picMkLst>
        </pc:picChg>
        <pc:picChg chg="del">
          <ac:chgData name="#LIAN HONG SHEN JORDAN#" userId="319d7a91-c637-44fd-9570-8283676eb0f3" providerId="ADAL" clId="{4E5472E8-63D2-4E49-BAC6-ECA67DB6DBE5}" dt="2022-04-22T18:12:20.561" v="2663" actId="478"/>
          <ac:picMkLst>
            <pc:docMk/>
            <pc:sldMk cId="3738741748" sldId="338"/>
            <ac:picMk id="13" creationId="{F1955B75-E6AD-4602-8944-691FA14475D2}"/>
          </ac:picMkLst>
        </pc:picChg>
        <pc:picChg chg="del">
          <ac:chgData name="#LIAN HONG SHEN JORDAN#" userId="319d7a91-c637-44fd-9570-8283676eb0f3" providerId="ADAL" clId="{4E5472E8-63D2-4E49-BAC6-ECA67DB6DBE5}" dt="2022-04-22T18:12:20.837" v="2664" actId="478"/>
          <ac:picMkLst>
            <pc:docMk/>
            <pc:sldMk cId="3738741748" sldId="338"/>
            <ac:picMk id="15" creationId="{EFDAEF5C-7190-4ED7-93ED-A22651EC0D5C}"/>
          </ac:picMkLst>
        </pc:picChg>
        <pc:picChg chg="add mod modCrop">
          <ac:chgData name="#LIAN HONG SHEN JORDAN#" userId="319d7a91-c637-44fd-9570-8283676eb0f3" providerId="ADAL" clId="{4E5472E8-63D2-4E49-BAC6-ECA67DB6DBE5}" dt="2022-04-23T07:52:56.314" v="4769" actId="1076"/>
          <ac:picMkLst>
            <pc:docMk/>
            <pc:sldMk cId="3738741748" sldId="338"/>
            <ac:picMk id="17" creationId="{AF23CB73-D4FB-4706-9793-0A96DEF2B752}"/>
          </ac:picMkLst>
        </pc:picChg>
      </pc:sldChg>
      <pc:sldChg chg="modNotesTx">
        <pc:chgData name="#LIAN HONG SHEN JORDAN#" userId="319d7a91-c637-44fd-9570-8283676eb0f3" providerId="ADAL" clId="{4E5472E8-63D2-4E49-BAC6-ECA67DB6DBE5}" dt="2022-04-23T17:47:36.714" v="9845" actId="20577"/>
        <pc:sldMkLst>
          <pc:docMk/>
          <pc:sldMk cId="2419317396" sldId="339"/>
        </pc:sldMkLst>
      </pc:sldChg>
      <pc:sldChg chg="modNotesTx">
        <pc:chgData name="#LIAN HONG SHEN JORDAN#" userId="319d7a91-c637-44fd-9570-8283676eb0f3" providerId="ADAL" clId="{4E5472E8-63D2-4E49-BAC6-ECA67DB6DBE5}" dt="2022-04-23T13:52:57.522" v="7402" actId="20577"/>
        <pc:sldMkLst>
          <pc:docMk/>
          <pc:sldMk cId="3335525183" sldId="341"/>
        </pc:sldMkLst>
      </pc:sldChg>
      <pc:sldChg chg="addSp delSp modSp add mod modAnim modNotesTx">
        <pc:chgData name="#LIAN HONG SHEN JORDAN#" userId="319d7a91-c637-44fd-9570-8283676eb0f3" providerId="ADAL" clId="{4E5472E8-63D2-4E49-BAC6-ECA67DB6DBE5}" dt="2022-04-23T17:48:27.349" v="9851" actId="20577"/>
        <pc:sldMkLst>
          <pc:docMk/>
          <pc:sldMk cId="3470131386" sldId="343"/>
        </pc:sldMkLst>
        <pc:spChg chg="mod">
          <ac:chgData name="#LIAN HONG SHEN JORDAN#" userId="319d7a91-c637-44fd-9570-8283676eb0f3" providerId="ADAL" clId="{4E5472E8-63D2-4E49-BAC6-ECA67DB6DBE5}" dt="2022-04-23T06:49:10.191" v="4370" actId="14100"/>
          <ac:spMkLst>
            <pc:docMk/>
            <pc:sldMk cId="3470131386" sldId="343"/>
            <ac:spMk id="10" creationId="{7525CB21-3603-405D-9C30-759A06B1D7DD}"/>
          </ac:spMkLst>
        </pc:spChg>
        <pc:spChg chg="del mod topLvl">
          <ac:chgData name="#LIAN HONG SHEN JORDAN#" userId="319d7a91-c637-44fd-9570-8283676eb0f3" providerId="ADAL" clId="{4E5472E8-63D2-4E49-BAC6-ECA67DB6DBE5}" dt="2022-04-23T06:54:02.508" v="4416" actId="21"/>
          <ac:spMkLst>
            <pc:docMk/>
            <pc:sldMk cId="3470131386" sldId="343"/>
            <ac:spMk id="14" creationId="{B8FD1311-7A20-4A30-BFFF-0DE74BA450B6}"/>
          </ac:spMkLst>
        </pc:spChg>
        <pc:spChg chg="add del mod">
          <ac:chgData name="#LIAN HONG SHEN JORDAN#" userId="319d7a91-c637-44fd-9570-8283676eb0f3" providerId="ADAL" clId="{4E5472E8-63D2-4E49-BAC6-ECA67DB6DBE5}" dt="2022-04-23T06:54:52.983" v="4433" actId="21"/>
          <ac:spMkLst>
            <pc:docMk/>
            <pc:sldMk cId="3470131386" sldId="343"/>
            <ac:spMk id="19" creationId="{9AA9F347-756D-487C-96C5-5D08E63DAF3C}"/>
          </ac:spMkLst>
        </pc:spChg>
        <pc:spChg chg="mod">
          <ac:chgData name="#LIAN HONG SHEN JORDAN#" userId="319d7a91-c637-44fd-9570-8283676eb0f3" providerId="ADAL" clId="{4E5472E8-63D2-4E49-BAC6-ECA67DB6DBE5}" dt="2022-04-23T06:55:18.457" v="4436" actId="1076"/>
          <ac:spMkLst>
            <pc:docMk/>
            <pc:sldMk cId="3470131386" sldId="343"/>
            <ac:spMk id="23" creationId="{95C056F6-C756-4B40-8538-01AB0A97597A}"/>
          </ac:spMkLst>
        </pc:spChg>
        <pc:spChg chg="add del mod">
          <ac:chgData name="#LIAN HONG SHEN JORDAN#" userId="319d7a91-c637-44fd-9570-8283676eb0f3" providerId="ADAL" clId="{4E5472E8-63D2-4E49-BAC6-ECA67DB6DBE5}" dt="2022-04-23T06:48:38.686" v="4367"/>
          <ac:spMkLst>
            <pc:docMk/>
            <pc:sldMk cId="3470131386" sldId="343"/>
            <ac:spMk id="27" creationId="{0F195B46-81FB-438F-84BD-929383C9F667}"/>
          </ac:spMkLst>
        </pc:spChg>
        <pc:spChg chg="add mod topLvl">
          <ac:chgData name="#LIAN HONG SHEN JORDAN#" userId="319d7a91-c637-44fd-9570-8283676eb0f3" providerId="ADAL" clId="{4E5472E8-63D2-4E49-BAC6-ECA67DB6DBE5}" dt="2022-04-23T06:59:06.104" v="4477" actId="1076"/>
          <ac:spMkLst>
            <pc:docMk/>
            <pc:sldMk cId="3470131386" sldId="343"/>
            <ac:spMk id="28" creationId="{F0D39B35-4EF3-4E72-8034-40155415204C}"/>
          </ac:spMkLst>
        </pc:spChg>
        <pc:spChg chg="add mod">
          <ac:chgData name="#LIAN HONG SHEN JORDAN#" userId="319d7a91-c637-44fd-9570-8283676eb0f3" providerId="ADAL" clId="{4E5472E8-63D2-4E49-BAC6-ECA67DB6DBE5}" dt="2022-04-23T06:54:09.247" v="4418" actId="1076"/>
          <ac:spMkLst>
            <pc:docMk/>
            <pc:sldMk cId="3470131386" sldId="343"/>
            <ac:spMk id="45" creationId="{71D9E25A-41CD-4813-B340-3B2796C50E9D}"/>
          </ac:spMkLst>
        </pc:spChg>
        <pc:spChg chg="add mod">
          <ac:chgData name="#LIAN HONG SHEN JORDAN#" userId="319d7a91-c637-44fd-9570-8283676eb0f3" providerId="ADAL" clId="{4E5472E8-63D2-4E49-BAC6-ECA67DB6DBE5}" dt="2022-04-23T06:54:54.692" v="4434"/>
          <ac:spMkLst>
            <pc:docMk/>
            <pc:sldMk cId="3470131386" sldId="343"/>
            <ac:spMk id="55" creationId="{33DF3957-7947-4592-AB7F-3DCC33A93533}"/>
          </ac:spMkLst>
        </pc:spChg>
        <pc:grpChg chg="add mod">
          <ac:chgData name="#LIAN HONG SHEN JORDAN#" userId="319d7a91-c637-44fd-9570-8283676eb0f3" providerId="ADAL" clId="{4E5472E8-63D2-4E49-BAC6-ECA67DB6DBE5}" dt="2022-04-23T06:35:43.043" v="4021" actId="1076"/>
          <ac:grpSpMkLst>
            <pc:docMk/>
            <pc:sldMk cId="3470131386" sldId="343"/>
            <ac:grpSpMk id="8" creationId="{CB23C839-7EAD-4166-AAE1-B2F05D1A99B8}"/>
          </ac:grpSpMkLst>
        </pc:grpChg>
        <pc:grpChg chg="add del mod">
          <ac:chgData name="#LIAN HONG SHEN JORDAN#" userId="319d7a91-c637-44fd-9570-8283676eb0f3" providerId="ADAL" clId="{4E5472E8-63D2-4E49-BAC6-ECA67DB6DBE5}" dt="2022-04-23T06:53:50.521" v="4414" actId="165"/>
          <ac:grpSpMkLst>
            <pc:docMk/>
            <pc:sldMk cId="3470131386" sldId="343"/>
            <ac:grpSpMk id="13" creationId="{E4869830-A17B-46E5-A25B-D37600B33D12}"/>
          </ac:grpSpMkLst>
        </pc:grpChg>
        <pc:grpChg chg="add mod">
          <ac:chgData name="#LIAN HONG SHEN JORDAN#" userId="319d7a91-c637-44fd-9570-8283676eb0f3" providerId="ADAL" clId="{4E5472E8-63D2-4E49-BAC6-ECA67DB6DBE5}" dt="2022-04-23T06:54:39.022" v="4426" actId="1076"/>
          <ac:grpSpMkLst>
            <pc:docMk/>
            <pc:sldMk cId="3470131386" sldId="343"/>
            <ac:grpSpMk id="18" creationId="{ADA0D224-18F9-43E2-9E86-71F9043D9164}"/>
          </ac:grpSpMkLst>
        </pc:grpChg>
        <pc:grpChg chg="add mod">
          <ac:chgData name="#LIAN HONG SHEN JORDAN#" userId="319d7a91-c637-44fd-9570-8283676eb0f3" providerId="ADAL" clId="{4E5472E8-63D2-4E49-BAC6-ECA67DB6DBE5}" dt="2022-04-23T06:35:43.043" v="4021" actId="1076"/>
          <ac:grpSpMkLst>
            <pc:docMk/>
            <pc:sldMk cId="3470131386" sldId="343"/>
            <ac:grpSpMk id="22" creationId="{05758F01-61AA-42BC-A3FF-455705E08A44}"/>
          </ac:grpSpMkLst>
        </pc:grpChg>
        <pc:grpChg chg="add del mod">
          <ac:chgData name="#LIAN HONG SHEN JORDAN#" userId="319d7a91-c637-44fd-9570-8283676eb0f3" providerId="ADAL" clId="{4E5472E8-63D2-4E49-BAC6-ECA67DB6DBE5}" dt="2022-04-23T06:55:23.613" v="4438" actId="478"/>
          <ac:grpSpMkLst>
            <pc:docMk/>
            <pc:sldMk cId="3470131386" sldId="343"/>
            <ac:grpSpMk id="30" creationId="{9D1D1627-BC37-41B4-8FC0-D5FE44E3516C}"/>
          </ac:grpSpMkLst>
        </pc:grpChg>
        <pc:picChg chg="add del mod">
          <ac:chgData name="#LIAN HONG SHEN JORDAN#" userId="319d7a91-c637-44fd-9570-8283676eb0f3" providerId="ADAL" clId="{4E5472E8-63D2-4E49-BAC6-ECA67DB6DBE5}" dt="2022-04-23T06:54:46.100" v="4429"/>
          <ac:picMkLst>
            <pc:docMk/>
            <pc:sldMk cId="3470131386" sldId="343"/>
            <ac:picMk id="53" creationId="{3C6605B3-491B-41E7-B581-C421DF8B1EE2}"/>
          </ac:picMkLst>
        </pc:picChg>
        <pc:picChg chg="add del mod">
          <ac:chgData name="#LIAN HONG SHEN JORDAN#" userId="319d7a91-c637-44fd-9570-8283676eb0f3" providerId="ADAL" clId="{4E5472E8-63D2-4E49-BAC6-ECA67DB6DBE5}" dt="2022-04-23T06:54:48.863" v="4431"/>
          <ac:picMkLst>
            <pc:docMk/>
            <pc:sldMk cId="3470131386" sldId="343"/>
            <ac:picMk id="54" creationId="{62067C35-F209-4189-886D-C6CB8401A1C1}"/>
          </ac:picMkLst>
        </pc:picChg>
        <pc:cxnChg chg="mod">
          <ac:chgData name="#LIAN HONG SHEN JORDAN#" userId="319d7a91-c637-44fd-9570-8283676eb0f3" providerId="ADAL" clId="{4E5472E8-63D2-4E49-BAC6-ECA67DB6DBE5}" dt="2022-04-23T06:49:15.952" v="4371" actId="14100"/>
          <ac:cxnSpMkLst>
            <pc:docMk/>
            <pc:sldMk cId="3470131386" sldId="343"/>
            <ac:cxnSpMk id="11" creationId="{6AA7DB76-2C75-4543-A24C-EAB953C368A0}"/>
          </ac:cxnSpMkLst>
        </pc:cxnChg>
        <pc:cxnChg chg="mod">
          <ac:chgData name="#LIAN HONG SHEN JORDAN#" userId="319d7a91-c637-44fd-9570-8283676eb0f3" providerId="ADAL" clId="{4E5472E8-63D2-4E49-BAC6-ECA67DB6DBE5}" dt="2022-04-23T06:52:42.726" v="4401" actId="1076"/>
          <ac:cxnSpMkLst>
            <pc:docMk/>
            <pc:sldMk cId="3470131386" sldId="343"/>
            <ac:cxnSpMk id="12" creationId="{A600CE18-9FA6-4511-97E9-233373C7D018}"/>
          </ac:cxnSpMkLst>
        </pc:cxnChg>
        <pc:cxnChg chg="mod topLvl">
          <ac:chgData name="#LIAN HONG SHEN JORDAN#" userId="319d7a91-c637-44fd-9570-8283676eb0f3" providerId="ADAL" clId="{4E5472E8-63D2-4E49-BAC6-ECA67DB6DBE5}" dt="2022-04-23T06:54:29.504" v="4425" actId="14100"/>
          <ac:cxnSpMkLst>
            <pc:docMk/>
            <pc:sldMk cId="3470131386" sldId="343"/>
            <ac:cxnSpMk id="15" creationId="{D55D9699-FDD8-4192-847A-7B81DBB8CDD6}"/>
          </ac:cxnSpMkLst>
        </pc:cxnChg>
        <pc:cxnChg chg="del mod">
          <ac:chgData name="#LIAN HONG SHEN JORDAN#" userId="319d7a91-c637-44fd-9570-8283676eb0f3" providerId="ADAL" clId="{4E5472E8-63D2-4E49-BAC6-ECA67DB6DBE5}" dt="2022-04-23T06:52:31.749" v="4398" actId="478"/>
          <ac:cxnSpMkLst>
            <pc:docMk/>
            <pc:sldMk cId="3470131386" sldId="343"/>
            <ac:cxnSpMk id="17" creationId="{252C11CD-5BD2-488C-8A86-3E3BDF09E09C}"/>
          </ac:cxnSpMkLst>
        </pc:cxnChg>
        <pc:cxnChg chg="mod">
          <ac:chgData name="#LIAN HONG SHEN JORDAN#" userId="319d7a91-c637-44fd-9570-8283676eb0f3" providerId="ADAL" clId="{4E5472E8-63D2-4E49-BAC6-ECA67DB6DBE5}" dt="2022-04-23T06:55:10.607" v="4435" actId="14100"/>
          <ac:cxnSpMkLst>
            <pc:docMk/>
            <pc:sldMk cId="3470131386" sldId="343"/>
            <ac:cxnSpMk id="20" creationId="{8BBD8921-4A00-426E-B3FA-8134C33DB5D5}"/>
          </ac:cxnSpMkLst>
        </pc:cxnChg>
        <pc:cxnChg chg="mod">
          <ac:chgData name="#LIAN HONG SHEN JORDAN#" userId="319d7a91-c637-44fd-9570-8283676eb0f3" providerId="ADAL" clId="{4E5472E8-63D2-4E49-BAC6-ECA67DB6DBE5}" dt="2022-04-23T06:53:12.783" v="4405" actId="14100"/>
          <ac:cxnSpMkLst>
            <pc:docMk/>
            <pc:sldMk cId="3470131386" sldId="343"/>
            <ac:cxnSpMk id="21" creationId="{E2D68B9D-6AA8-4312-BCEC-99F91B7B92DE}"/>
          </ac:cxnSpMkLst>
        </pc:cxnChg>
        <pc:cxnChg chg="del mod">
          <ac:chgData name="#LIAN HONG SHEN JORDAN#" userId="319d7a91-c637-44fd-9570-8283676eb0f3" providerId="ADAL" clId="{4E5472E8-63D2-4E49-BAC6-ECA67DB6DBE5}" dt="2022-04-23T06:55:46.733" v="4445" actId="478"/>
          <ac:cxnSpMkLst>
            <pc:docMk/>
            <pc:sldMk cId="3470131386" sldId="343"/>
            <ac:cxnSpMk id="24" creationId="{F53327DD-CC12-46C2-B5A6-E17C6C09DE4B}"/>
          </ac:cxnSpMkLst>
        </pc:cxnChg>
        <pc:cxnChg chg="mod">
          <ac:chgData name="#LIAN HONG SHEN JORDAN#" userId="319d7a91-c637-44fd-9570-8283676eb0f3" providerId="ADAL" clId="{4E5472E8-63D2-4E49-BAC6-ECA67DB6DBE5}" dt="2022-04-23T06:56:25.595" v="4454" actId="14100"/>
          <ac:cxnSpMkLst>
            <pc:docMk/>
            <pc:sldMk cId="3470131386" sldId="343"/>
            <ac:cxnSpMk id="25" creationId="{DBCA18CF-019A-4B6C-A7EA-129CC167F9A9}"/>
          </ac:cxnSpMkLst>
        </pc:cxnChg>
        <pc:cxnChg chg="add del mod">
          <ac:chgData name="#LIAN HONG SHEN JORDAN#" userId="319d7a91-c637-44fd-9570-8283676eb0f3" providerId="ADAL" clId="{4E5472E8-63D2-4E49-BAC6-ECA67DB6DBE5}" dt="2022-04-23T06:48:21.159" v="4363"/>
          <ac:cxnSpMkLst>
            <pc:docMk/>
            <pc:sldMk cId="3470131386" sldId="343"/>
            <ac:cxnSpMk id="26" creationId="{5CB2292E-D3C8-49A7-BCE9-6F7FB2B11F6B}"/>
          </ac:cxnSpMkLst>
        </pc:cxnChg>
        <pc:cxnChg chg="add del mod topLvl">
          <ac:chgData name="#LIAN HONG SHEN JORDAN#" userId="319d7a91-c637-44fd-9570-8283676eb0f3" providerId="ADAL" clId="{4E5472E8-63D2-4E49-BAC6-ECA67DB6DBE5}" dt="2022-04-23T06:55:23.613" v="4438" actId="478"/>
          <ac:cxnSpMkLst>
            <pc:docMk/>
            <pc:sldMk cId="3470131386" sldId="343"/>
            <ac:cxnSpMk id="29" creationId="{5C7B728D-FA6A-4948-B676-5AEABCD51D96}"/>
          </ac:cxnSpMkLst>
        </pc:cxnChg>
        <pc:cxnChg chg="add mod">
          <ac:chgData name="#LIAN HONG SHEN JORDAN#" userId="319d7a91-c637-44fd-9570-8283676eb0f3" providerId="ADAL" clId="{4E5472E8-63D2-4E49-BAC6-ECA67DB6DBE5}" dt="2022-04-23T06:56:21.770" v="4453" actId="14100"/>
          <ac:cxnSpMkLst>
            <pc:docMk/>
            <pc:sldMk cId="3470131386" sldId="343"/>
            <ac:cxnSpMk id="61" creationId="{BE960CEF-E707-4FB3-9A20-B7BC11170729}"/>
          </ac:cxnSpMkLst>
        </pc:cxnChg>
        <pc:cxnChg chg="add mod">
          <ac:chgData name="#LIAN HONG SHEN JORDAN#" userId="319d7a91-c637-44fd-9570-8283676eb0f3" providerId="ADAL" clId="{4E5472E8-63D2-4E49-BAC6-ECA67DB6DBE5}" dt="2022-04-23T06:56:35.655" v="4457" actId="14100"/>
          <ac:cxnSpMkLst>
            <pc:docMk/>
            <pc:sldMk cId="3470131386" sldId="343"/>
            <ac:cxnSpMk id="71" creationId="{30919E78-EE1E-431C-AE33-C9ABF0FFB069}"/>
          </ac:cxnSpMkLst>
        </pc:cxnChg>
        <pc:cxnChg chg="add mod">
          <ac:chgData name="#LIAN HONG SHEN JORDAN#" userId="319d7a91-c637-44fd-9570-8283676eb0f3" providerId="ADAL" clId="{4E5472E8-63D2-4E49-BAC6-ECA67DB6DBE5}" dt="2022-04-23T06:59:12.819" v="4479" actId="14100"/>
          <ac:cxnSpMkLst>
            <pc:docMk/>
            <pc:sldMk cId="3470131386" sldId="343"/>
            <ac:cxnSpMk id="73" creationId="{5E0F2E13-A865-439E-BFA5-DEF15C1A6F7A}"/>
          </ac:cxnSpMkLst>
        </pc:cxnChg>
      </pc:sldChg>
      <pc:sldChg chg="addSp delSp modSp add mod delAnim modAnim modNotesTx">
        <pc:chgData name="#LIAN HONG SHEN JORDAN#" userId="319d7a91-c637-44fd-9570-8283676eb0f3" providerId="ADAL" clId="{4E5472E8-63D2-4E49-BAC6-ECA67DB6DBE5}" dt="2022-04-23T16:46:59.857" v="9340"/>
        <pc:sldMkLst>
          <pc:docMk/>
          <pc:sldMk cId="3506041652" sldId="344"/>
        </pc:sldMkLst>
        <pc:spChg chg="del">
          <ac:chgData name="#LIAN HONG SHEN JORDAN#" userId="319d7a91-c637-44fd-9570-8283676eb0f3" providerId="ADAL" clId="{4E5472E8-63D2-4E49-BAC6-ECA67DB6DBE5}" dt="2022-04-23T06:38:39.988" v="4134" actId="478"/>
          <ac:spMkLst>
            <pc:docMk/>
            <pc:sldMk cId="3506041652" sldId="344"/>
            <ac:spMk id="2" creationId="{37854B24-CA05-48C8-85BF-B404C5E8CEE7}"/>
          </ac:spMkLst>
        </pc:spChg>
        <pc:spChg chg="del">
          <ac:chgData name="#LIAN HONG SHEN JORDAN#" userId="319d7a91-c637-44fd-9570-8283676eb0f3" providerId="ADAL" clId="{4E5472E8-63D2-4E49-BAC6-ECA67DB6DBE5}" dt="2022-04-23T06:38:42.346" v="4137" actId="478"/>
          <ac:spMkLst>
            <pc:docMk/>
            <pc:sldMk cId="3506041652" sldId="344"/>
            <ac:spMk id="3" creationId="{64AB6C20-5956-4DB4-B8CA-4769008BD9F4}"/>
          </ac:spMkLst>
        </pc:spChg>
        <pc:spChg chg="del">
          <ac:chgData name="#LIAN HONG SHEN JORDAN#" userId="319d7a91-c637-44fd-9570-8283676eb0f3" providerId="ADAL" clId="{4E5472E8-63D2-4E49-BAC6-ECA67DB6DBE5}" dt="2022-04-23T06:38:40.708" v="4135" actId="478"/>
          <ac:spMkLst>
            <pc:docMk/>
            <pc:sldMk cId="3506041652" sldId="344"/>
            <ac:spMk id="4" creationId="{233211B3-164A-4731-B948-D085794FC025}"/>
          </ac:spMkLst>
        </pc:spChg>
        <pc:spChg chg="del">
          <ac:chgData name="#LIAN HONG SHEN JORDAN#" userId="319d7a91-c637-44fd-9570-8283676eb0f3" providerId="ADAL" clId="{4E5472E8-63D2-4E49-BAC6-ECA67DB6DBE5}" dt="2022-04-23T06:38:44.446" v="4139" actId="478"/>
          <ac:spMkLst>
            <pc:docMk/>
            <pc:sldMk cId="3506041652" sldId="344"/>
            <ac:spMk id="5" creationId="{4ED9BFC1-9EC2-481E-9634-57187AB4756C}"/>
          </ac:spMkLst>
        </pc:spChg>
        <pc:spChg chg="del">
          <ac:chgData name="#LIAN HONG SHEN JORDAN#" userId="319d7a91-c637-44fd-9570-8283676eb0f3" providerId="ADAL" clId="{4E5472E8-63D2-4E49-BAC6-ECA67DB6DBE5}" dt="2022-04-23T06:38:41.570" v="4136" actId="478"/>
          <ac:spMkLst>
            <pc:docMk/>
            <pc:sldMk cId="3506041652" sldId="344"/>
            <ac:spMk id="6" creationId="{0B7015CD-7D90-4897-A1AC-229F4E3EA0D0}"/>
          </ac:spMkLst>
        </pc:spChg>
        <pc:spChg chg="add mod">
          <ac:chgData name="#LIAN HONG SHEN JORDAN#" userId="319d7a91-c637-44fd-9570-8283676eb0f3" providerId="ADAL" clId="{4E5472E8-63D2-4E49-BAC6-ECA67DB6DBE5}" dt="2022-04-23T16:46:36.654" v="9335" actId="14100"/>
          <ac:spMkLst>
            <pc:docMk/>
            <pc:sldMk cId="3506041652" sldId="344"/>
            <ac:spMk id="7" creationId="{26EFB758-77A4-4C55-B195-C2A9DE05513C}"/>
          </ac:spMkLst>
        </pc:spChg>
        <pc:spChg chg="del">
          <ac:chgData name="#LIAN HONG SHEN JORDAN#" userId="319d7a91-c637-44fd-9570-8283676eb0f3" providerId="ADAL" clId="{4E5472E8-63D2-4E49-BAC6-ECA67DB6DBE5}" dt="2022-04-23T06:38:43.728" v="4138" actId="478"/>
          <ac:spMkLst>
            <pc:docMk/>
            <pc:sldMk cId="3506041652" sldId="344"/>
            <ac:spMk id="7" creationId="{B7F94C93-68CA-4551-9095-FD38E70B0190}"/>
          </ac:spMkLst>
        </pc:spChg>
        <pc:spChg chg="add mod">
          <ac:chgData name="#LIAN HONG SHEN JORDAN#" userId="319d7a91-c637-44fd-9570-8283676eb0f3" providerId="ADAL" clId="{4E5472E8-63D2-4E49-BAC6-ECA67DB6DBE5}" dt="2022-04-23T16:46:45.037" v="9338" actId="1076"/>
          <ac:spMkLst>
            <pc:docMk/>
            <pc:sldMk cId="3506041652" sldId="344"/>
            <ac:spMk id="8" creationId="{4F173846-4F76-402A-BFBA-505DAD90DC03}"/>
          </ac:spMkLst>
        </pc:spChg>
        <pc:picChg chg="del">
          <ac:chgData name="#LIAN HONG SHEN JORDAN#" userId="319d7a91-c637-44fd-9570-8283676eb0f3" providerId="ADAL" clId="{4E5472E8-63D2-4E49-BAC6-ECA67DB6DBE5}" dt="2022-04-23T06:38:22.939" v="4132" actId="478"/>
          <ac:picMkLst>
            <pc:docMk/>
            <pc:sldMk cId="3506041652" sldId="344"/>
            <ac:picMk id="9" creationId="{85B2F736-87FA-4FA0-A944-17C42FFFC9C6}"/>
          </ac:picMkLst>
        </pc:picChg>
        <pc:picChg chg="add mod">
          <ac:chgData name="#LIAN HONG SHEN JORDAN#" userId="319d7a91-c637-44fd-9570-8283676eb0f3" providerId="ADAL" clId="{4E5472E8-63D2-4E49-BAC6-ECA67DB6DBE5}" dt="2022-04-23T16:46:38.427" v="9336" actId="1076"/>
          <ac:picMkLst>
            <pc:docMk/>
            <pc:sldMk cId="3506041652" sldId="344"/>
            <ac:picMk id="10" creationId="{8597DC57-F82F-4EB8-8159-B5AFD7861FE4}"/>
          </ac:picMkLst>
        </pc:picChg>
        <pc:picChg chg="del">
          <ac:chgData name="#LIAN HONG SHEN JORDAN#" userId="319d7a91-c637-44fd-9570-8283676eb0f3" providerId="ADAL" clId="{4E5472E8-63D2-4E49-BAC6-ECA67DB6DBE5}" dt="2022-04-23T06:38:23.234" v="4133" actId="478"/>
          <ac:picMkLst>
            <pc:docMk/>
            <pc:sldMk cId="3506041652" sldId="344"/>
            <ac:picMk id="11" creationId="{349F5239-31CC-4600-948C-9A553B96216C}"/>
          </ac:picMkLst>
        </pc:picChg>
        <pc:picChg chg="add del mod">
          <ac:chgData name="#LIAN HONG SHEN JORDAN#" userId="319d7a91-c637-44fd-9570-8283676eb0f3" providerId="ADAL" clId="{4E5472E8-63D2-4E49-BAC6-ECA67DB6DBE5}" dt="2022-04-23T06:39:31.373" v="4144" actId="478"/>
          <ac:picMkLst>
            <pc:docMk/>
            <pc:sldMk cId="3506041652" sldId="344"/>
            <ac:picMk id="13" creationId="{59C6ABA4-BEDC-4DC6-9339-231FF832C59A}"/>
          </ac:picMkLst>
        </pc:picChg>
        <pc:picChg chg="add mod">
          <ac:chgData name="#LIAN HONG SHEN JORDAN#" userId="319d7a91-c637-44fd-9570-8283676eb0f3" providerId="ADAL" clId="{4E5472E8-63D2-4E49-BAC6-ECA67DB6DBE5}" dt="2022-04-23T16:46:28.978" v="9332" actId="14100"/>
          <ac:picMkLst>
            <pc:docMk/>
            <pc:sldMk cId="3506041652" sldId="344"/>
            <ac:picMk id="17" creationId="{5553E476-1530-48AD-AEAA-75744B434E94}"/>
          </ac:picMkLst>
        </pc:picChg>
      </pc:sldChg>
      <pc:sldChg chg="modNotesTx">
        <pc:chgData name="#LIAN HONG SHEN JORDAN#" userId="319d7a91-c637-44fd-9570-8283676eb0f3" providerId="ADAL" clId="{4E5472E8-63D2-4E49-BAC6-ECA67DB6DBE5}" dt="2022-04-23T14:04:04.390" v="7590" actId="20577"/>
        <pc:sldMkLst>
          <pc:docMk/>
          <pc:sldMk cId="2602952682" sldId="350"/>
        </pc:sldMkLst>
      </pc:sldChg>
      <pc:sldChg chg="addSp modSp mod modAnim">
        <pc:chgData name="#LIAN HONG SHEN JORDAN#" userId="319d7a91-c637-44fd-9570-8283676eb0f3" providerId="ADAL" clId="{4E5472E8-63D2-4E49-BAC6-ECA67DB6DBE5}" dt="2022-04-23T15:18:28.515" v="8844" actId="14100"/>
        <pc:sldMkLst>
          <pc:docMk/>
          <pc:sldMk cId="1063046190" sldId="351"/>
        </pc:sldMkLst>
        <pc:spChg chg="add mod">
          <ac:chgData name="#LIAN HONG SHEN JORDAN#" userId="319d7a91-c637-44fd-9570-8283676eb0f3" providerId="ADAL" clId="{4E5472E8-63D2-4E49-BAC6-ECA67DB6DBE5}" dt="2022-04-23T15:18:22.065" v="8843" actId="1076"/>
          <ac:spMkLst>
            <pc:docMk/>
            <pc:sldMk cId="1063046190" sldId="351"/>
            <ac:spMk id="11" creationId="{9D984CCE-24D4-4FD7-A74D-24D0BB7B4125}"/>
          </ac:spMkLst>
        </pc:spChg>
        <pc:spChg chg="mod">
          <ac:chgData name="#LIAN HONG SHEN JORDAN#" userId="319d7a91-c637-44fd-9570-8283676eb0f3" providerId="ADAL" clId="{4E5472E8-63D2-4E49-BAC6-ECA67DB6DBE5}" dt="2022-04-23T15:18:28.515" v="8844" actId="14100"/>
          <ac:spMkLst>
            <pc:docMk/>
            <pc:sldMk cId="1063046190" sldId="351"/>
            <ac:spMk id="12" creationId="{21387B58-96AF-459E-AF7B-18531412349A}"/>
          </ac:spMkLst>
        </pc:spChg>
      </pc:sldChg>
      <pc:sldChg chg="mod modShow modNotesTx">
        <pc:chgData name="#LIAN HONG SHEN JORDAN#" userId="319d7a91-c637-44fd-9570-8283676eb0f3" providerId="ADAL" clId="{4E5472E8-63D2-4E49-BAC6-ECA67DB6DBE5}" dt="2022-04-23T14:21:41.920" v="7637" actId="729"/>
        <pc:sldMkLst>
          <pc:docMk/>
          <pc:sldMk cId="2079045140" sldId="353"/>
        </pc:sldMkLst>
      </pc:sldChg>
      <pc:sldChg chg="modSp mod ord modNotesTx">
        <pc:chgData name="#LIAN HONG SHEN JORDAN#" userId="319d7a91-c637-44fd-9570-8283676eb0f3" providerId="ADAL" clId="{4E5472E8-63D2-4E49-BAC6-ECA67DB6DBE5}" dt="2022-04-23T16:57:04.257" v="9348" actId="14100"/>
        <pc:sldMkLst>
          <pc:docMk/>
          <pc:sldMk cId="394210537" sldId="356"/>
        </pc:sldMkLst>
        <pc:spChg chg="mod">
          <ac:chgData name="#LIAN HONG SHEN JORDAN#" userId="319d7a91-c637-44fd-9570-8283676eb0f3" providerId="ADAL" clId="{4E5472E8-63D2-4E49-BAC6-ECA67DB6DBE5}" dt="2022-04-23T16:57:04.257" v="9348" actId="14100"/>
          <ac:spMkLst>
            <pc:docMk/>
            <pc:sldMk cId="394210537" sldId="356"/>
            <ac:spMk id="7" creationId="{1F1EA8A7-8FFA-6979-DE8C-56D84751B2A8}"/>
          </ac:spMkLst>
        </pc:spChg>
      </pc:sldChg>
      <pc:sldChg chg="addSp delSp modSp new del mod">
        <pc:chgData name="#LIAN HONG SHEN JORDAN#" userId="319d7a91-c637-44fd-9570-8283676eb0f3" providerId="ADAL" clId="{4E5472E8-63D2-4E49-BAC6-ECA67DB6DBE5}" dt="2022-04-23T09:43:07.496" v="4825" actId="47"/>
        <pc:sldMkLst>
          <pc:docMk/>
          <pc:sldMk cId="1312534330" sldId="358"/>
        </pc:sldMkLst>
        <pc:spChg chg="del">
          <ac:chgData name="#LIAN HONG SHEN JORDAN#" userId="319d7a91-c637-44fd-9570-8283676eb0f3" providerId="ADAL" clId="{4E5472E8-63D2-4E49-BAC6-ECA67DB6DBE5}" dt="2022-04-23T09:41:40.864" v="4782" actId="478"/>
          <ac:spMkLst>
            <pc:docMk/>
            <pc:sldMk cId="1312534330" sldId="358"/>
            <ac:spMk id="2" creationId="{A4CCA4C2-64E7-44FD-9C76-BBDD4FA9E048}"/>
          </ac:spMkLst>
        </pc:spChg>
        <pc:spChg chg="del">
          <ac:chgData name="#LIAN HONG SHEN JORDAN#" userId="319d7a91-c637-44fd-9570-8283676eb0f3" providerId="ADAL" clId="{4E5472E8-63D2-4E49-BAC6-ECA67DB6DBE5}" dt="2022-04-23T09:41:41.928" v="4783" actId="478"/>
          <ac:spMkLst>
            <pc:docMk/>
            <pc:sldMk cId="1312534330" sldId="358"/>
            <ac:spMk id="3" creationId="{05944205-3A61-44D9-9A0E-38CC66CEAA20}"/>
          </ac:spMkLst>
        </pc:spChg>
        <pc:spChg chg="del">
          <ac:chgData name="#LIAN HONG SHEN JORDAN#" userId="319d7a91-c637-44fd-9570-8283676eb0f3" providerId="ADAL" clId="{4E5472E8-63D2-4E49-BAC6-ECA67DB6DBE5}" dt="2022-04-23T09:41:43.281" v="4784" actId="478"/>
          <ac:spMkLst>
            <pc:docMk/>
            <pc:sldMk cId="1312534330" sldId="358"/>
            <ac:spMk id="4" creationId="{9C914172-8E47-4DB1-A1FA-1D3347C4B855}"/>
          </ac:spMkLst>
        </pc:spChg>
        <pc:spChg chg="add del mod">
          <ac:chgData name="#LIAN HONG SHEN JORDAN#" userId="319d7a91-c637-44fd-9570-8283676eb0f3" providerId="ADAL" clId="{4E5472E8-63D2-4E49-BAC6-ECA67DB6DBE5}" dt="2022-04-23T09:43:01.680" v="4823" actId="21"/>
          <ac:spMkLst>
            <pc:docMk/>
            <pc:sldMk cId="1312534330" sldId="358"/>
            <ac:spMk id="5" creationId="{CDC581B5-CE8F-4132-8653-7DA0CB6F5A44}"/>
          </ac:spMkLst>
        </pc:spChg>
        <pc:spChg chg="add mod">
          <ac:chgData name="#LIAN HONG SHEN JORDAN#" userId="319d7a91-c637-44fd-9570-8283676eb0f3" providerId="ADAL" clId="{4E5472E8-63D2-4E49-BAC6-ECA67DB6DBE5}" dt="2022-04-23T09:43:01.680" v="4823" actId="21"/>
          <ac:spMkLst>
            <pc:docMk/>
            <pc:sldMk cId="1312534330" sldId="358"/>
            <ac:spMk id="7" creationId="{2A7FC09E-63BC-4208-BBC5-5F91C35E87FC}"/>
          </ac:spMkLst>
        </pc:spChg>
      </pc:sldChg>
      <pc:sldChg chg="addSp delSp modSp new mod ord modNotesTx">
        <pc:chgData name="#LIAN HONG SHEN JORDAN#" userId="319d7a91-c637-44fd-9570-8283676eb0f3" providerId="ADAL" clId="{4E5472E8-63D2-4E49-BAC6-ECA67DB6DBE5}" dt="2022-04-23T10:28:08.186" v="6536" actId="1076"/>
        <pc:sldMkLst>
          <pc:docMk/>
          <pc:sldMk cId="3657097218" sldId="358"/>
        </pc:sldMkLst>
        <pc:spChg chg="del">
          <ac:chgData name="#LIAN HONG SHEN JORDAN#" userId="319d7a91-c637-44fd-9570-8283676eb0f3" providerId="ADAL" clId="{4E5472E8-63D2-4E49-BAC6-ECA67DB6DBE5}" dt="2022-04-23T09:49:38.190" v="4854" actId="478"/>
          <ac:spMkLst>
            <pc:docMk/>
            <pc:sldMk cId="3657097218" sldId="358"/>
            <ac:spMk id="2" creationId="{B89DF5F7-CEC6-479D-936C-DEB014E44907}"/>
          </ac:spMkLst>
        </pc:spChg>
        <pc:spChg chg="del">
          <ac:chgData name="#LIAN HONG SHEN JORDAN#" userId="319d7a91-c637-44fd-9570-8283676eb0f3" providerId="ADAL" clId="{4E5472E8-63D2-4E49-BAC6-ECA67DB6DBE5}" dt="2022-04-23T09:43:12.251" v="4828"/>
          <ac:spMkLst>
            <pc:docMk/>
            <pc:sldMk cId="3657097218" sldId="358"/>
            <ac:spMk id="3" creationId="{10CA21BF-CFFE-44D2-9B74-2B77CC5F288C}"/>
          </ac:spMkLst>
        </pc:spChg>
        <pc:spChg chg="add mod">
          <ac:chgData name="#LIAN HONG SHEN JORDAN#" userId="319d7a91-c637-44fd-9570-8283676eb0f3" providerId="ADAL" clId="{4E5472E8-63D2-4E49-BAC6-ECA67DB6DBE5}" dt="2022-04-23T10:28:08.186" v="6536" actId="1076"/>
          <ac:spMkLst>
            <pc:docMk/>
            <pc:sldMk cId="3657097218" sldId="358"/>
            <ac:spMk id="4" creationId="{0DE23A11-A224-4308-9CC0-B80B709999B0}"/>
          </ac:spMkLst>
        </pc:spChg>
        <pc:spChg chg="add del">
          <ac:chgData name="#LIAN HONG SHEN JORDAN#" userId="319d7a91-c637-44fd-9570-8283676eb0f3" providerId="ADAL" clId="{4E5472E8-63D2-4E49-BAC6-ECA67DB6DBE5}" dt="2022-04-23T09:48:41.910" v="4837" actId="22"/>
          <ac:spMkLst>
            <pc:docMk/>
            <pc:sldMk cId="3657097218" sldId="358"/>
            <ac:spMk id="7" creationId="{2885534A-387A-4A73-88FD-D2AB26CC6F8D}"/>
          </ac:spMkLst>
        </pc:spChg>
        <pc:spChg chg="add del">
          <ac:chgData name="#LIAN HONG SHEN JORDAN#" userId="319d7a91-c637-44fd-9570-8283676eb0f3" providerId="ADAL" clId="{4E5472E8-63D2-4E49-BAC6-ECA67DB6DBE5}" dt="2022-04-23T09:48:46.064" v="4839" actId="22"/>
          <ac:spMkLst>
            <pc:docMk/>
            <pc:sldMk cId="3657097218" sldId="358"/>
            <ac:spMk id="9" creationId="{4D33683A-AFFB-44C0-B561-C3DE3CC6FA30}"/>
          </ac:spMkLst>
        </pc:spChg>
        <pc:graphicFrameChg chg="add del mod modGraphic">
          <ac:chgData name="#LIAN HONG SHEN JORDAN#" userId="319d7a91-c637-44fd-9570-8283676eb0f3" providerId="ADAL" clId="{4E5472E8-63D2-4E49-BAC6-ECA67DB6DBE5}" dt="2022-04-23T10:06:51.733" v="5620" actId="1076"/>
          <ac:graphicFrameMkLst>
            <pc:docMk/>
            <pc:sldMk cId="3657097218" sldId="358"/>
            <ac:graphicFrameMk id="10" creationId="{14EE09D1-64D2-4C89-97E0-D1E0D61A32D5}"/>
          </ac:graphicFrameMkLst>
        </pc:graphicFrameChg>
        <pc:picChg chg="add del">
          <ac:chgData name="#LIAN HONG SHEN JORDAN#" userId="319d7a91-c637-44fd-9570-8283676eb0f3" providerId="ADAL" clId="{4E5472E8-63D2-4E49-BAC6-ECA67DB6DBE5}" dt="2022-04-23T09:43:27.112" v="4830"/>
          <ac:picMkLst>
            <pc:docMk/>
            <pc:sldMk cId="3657097218" sldId="358"/>
            <ac:picMk id="1026" creationId="{2DD55BA2-A499-4FF7-945A-21850BF59D4E}"/>
          </ac:picMkLst>
        </pc:picChg>
      </pc:sldChg>
      <pc:sldChg chg="mod ord modShow modNotesTx">
        <pc:chgData name="#LIAN HONG SHEN JORDAN#" userId="319d7a91-c637-44fd-9570-8283676eb0f3" providerId="ADAL" clId="{4E5472E8-63D2-4E49-BAC6-ECA67DB6DBE5}" dt="2022-04-23T14:33:46.990" v="7898" actId="729"/>
        <pc:sldMkLst>
          <pc:docMk/>
          <pc:sldMk cId="2558984975" sldId="359"/>
        </pc:sldMkLst>
      </pc:sldChg>
      <pc:sldChg chg="new del">
        <pc:chgData name="#LIAN HONG SHEN JORDAN#" userId="319d7a91-c637-44fd-9570-8283676eb0f3" providerId="ADAL" clId="{4E5472E8-63D2-4E49-BAC6-ECA67DB6DBE5}" dt="2022-04-23T09:43:08.180" v="4826" actId="47"/>
        <pc:sldMkLst>
          <pc:docMk/>
          <pc:sldMk cId="2905019987" sldId="359"/>
        </pc:sldMkLst>
      </pc:sldChg>
      <pc:sldChg chg="mod ord modShow">
        <pc:chgData name="#LIAN HONG SHEN JORDAN#" userId="319d7a91-c637-44fd-9570-8283676eb0f3" providerId="ADAL" clId="{4E5472E8-63D2-4E49-BAC6-ECA67DB6DBE5}" dt="2022-04-23T14:33:46.990" v="7898" actId="729"/>
        <pc:sldMkLst>
          <pc:docMk/>
          <pc:sldMk cId="1853510354" sldId="361"/>
        </pc:sldMkLst>
      </pc:sldChg>
      <pc:sldChg chg="mod modShow">
        <pc:chgData name="#LIAN HONG SHEN JORDAN#" userId="319d7a91-c637-44fd-9570-8283676eb0f3" providerId="ADAL" clId="{4E5472E8-63D2-4E49-BAC6-ECA67DB6DBE5}" dt="2022-04-23T14:34:31.299" v="7899" actId="729"/>
        <pc:sldMkLst>
          <pc:docMk/>
          <pc:sldMk cId="3551139898" sldId="362"/>
        </pc:sldMkLst>
      </pc:sldChg>
      <pc:sldChg chg="addSp delSp modSp add mod modAnim modNotesTx">
        <pc:chgData name="#LIAN HONG SHEN JORDAN#" userId="319d7a91-c637-44fd-9570-8283676eb0f3" providerId="ADAL" clId="{4E5472E8-63D2-4E49-BAC6-ECA67DB6DBE5}" dt="2022-04-23T10:47:00.005" v="7335" actId="33524"/>
        <pc:sldMkLst>
          <pc:docMk/>
          <pc:sldMk cId="3944709238" sldId="363"/>
        </pc:sldMkLst>
        <pc:spChg chg="mod">
          <ac:chgData name="#LIAN HONG SHEN JORDAN#" userId="319d7a91-c637-44fd-9570-8283676eb0f3" providerId="ADAL" clId="{4E5472E8-63D2-4E49-BAC6-ECA67DB6DBE5}" dt="2022-04-23T10:28:04.642" v="6535" actId="1076"/>
          <ac:spMkLst>
            <pc:docMk/>
            <pc:sldMk cId="3944709238" sldId="363"/>
            <ac:spMk id="4" creationId="{0DE23A11-A224-4308-9CC0-B80B709999B0}"/>
          </ac:spMkLst>
        </pc:spChg>
        <pc:spChg chg="mod">
          <ac:chgData name="#LIAN HONG SHEN JORDAN#" userId="319d7a91-c637-44fd-9570-8283676eb0f3" providerId="ADAL" clId="{4E5472E8-63D2-4E49-BAC6-ECA67DB6DBE5}" dt="2022-04-23T10:27:34.914" v="6529"/>
          <ac:spMkLst>
            <pc:docMk/>
            <pc:sldMk cId="3944709238" sldId="363"/>
            <ac:spMk id="6" creationId="{CA86F136-716F-4FA8-844D-CC7949E6D855}"/>
          </ac:spMkLst>
        </pc:spChg>
        <pc:spChg chg="mod">
          <ac:chgData name="#LIAN HONG SHEN JORDAN#" userId="319d7a91-c637-44fd-9570-8283676eb0f3" providerId="ADAL" clId="{4E5472E8-63D2-4E49-BAC6-ECA67DB6DBE5}" dt="2022-04-23T10:27:34.914" v="6529"/>
          <ac:spMkLst>
            <pc:docMk/>
            <pc:sldMk cId="3944709238" sldId="363"/>
            <ac:spMk id="9" creationId="{FB41F095-B684-420D-BE97-93A1E2A85E46}"/>
          </ac:spMkLst>
        </pc:spChg>
        <pc:spChg chg="mod">
          <ac:chgData name="#LIAN HONG SHEN JORDAN#" userId="319d7a91-c637-44fd-9570-8283676eb0f3" providerId="ADAL" clId="{4E5472E8-63D2-4E49-BAC6-ECA67DB6DBE5}" dt="2022-04-23T10:27:34.914" v="6529"/>
          <ac:spMkLst>
            <pc:docMk/>
            <pc:sldMk cId="3944709238" sldId="363"/>
            <ac:spMk id="13" creationId="{949D03FC-AD86-46F7-BD8C-C73B9DC224AE}"/>
          </ac:spMkLst>
        </pc:spChg>
        <pc:spChg chg="mod">
          <ac:chgData name="#LIAN HONG SHEN JORDAN#" userId="319d7a91-c637-44fd-9570-8283676eb0f3" providerId="ADAL" clId="{4E5472E8-63D2-4E49-BAC6-ECA67DB6DBE5}" dt="2022-04-23T10:27:34.914" v="6529"/>
          <ac:spMkLst>
            <pc:docMk/>
            <pc:sldMk cId="3944709238" sldId="363"/>
            <ac:spMk id="16" creationId="{68049E2A-EA1D-4DF8-9E83-11EA448D6FF2}"/>
          </ac:spMkLst>
        </pc:spChg>
        <pc:spChg chg="mod">
          <ac:chgData name="#LIAN HONG SHEN JORDAN#" userId="319d7a91-c637-44fd-9570-8283676eb0f3" providerId="ADAL" clId="{4E5472E8-63D2-4E49-BAC6-ECA67DB6DBE5}" dt="2022-04-23T10:27:34.914" v="6529"/>
          <ac:spMkLst>
            <pc:docMk/>
            <pc:sldMk cId="3944709238" sldId="363"/>
            <ac:spMk id="19" creationId="{82C74559-01B8-40C3-9E48-0AC5D72657D6}"/>
          </ac:spMkLst>
        </pc:spChg>
        <pc:spChg chg="mod">
          <ac:chgData name="#LIAN HONG SHEN JORDAN#" userId="319d7a91-c637-44fd-9570-8283676eb0f3" providerId="ADAL" clId="{4E5472E8-63D2-4E49-BAC6-ECA67DB6DBE5}" dt="2022-04-23T10:27:37.882" v="6531"/>
          <ac:spMkLst>
            <pc:docMk/>
            <pc:sldMk cId="3944709238" sldId="363"/>
            <ac:spMk id="22" creationId="{F51E6FE2-29C6-4DE1-B6A2-ED544DC7B33E}"/>
          </ac:spMkLst>
        </pc:spChg>
        <pc:spChg chg="mod">
          <ac:chgData name="#LIAN HONG SHEN JORDAN#" userId="319d7a91-c637-44fd-9570-8283676eb0f3" providerId="ADAL" clId="{4E5472E8-63D2-4E49-BAC6-ECA67DB6DBE5}" dt="2022-04-23T10:27:37.882" v="6531"/>
          <ac:spMkLst>
            <pc:docMk/>
            <pc:sldMk cId="3944709238" sldId="363"/>
            <ac:spMk id="25" creationId="{01BCCF84-F7A8-4EF3-8D73-E53E79E2190A}"/>
          </ac:spMkLst>
        </pc:spChg>
        <pc:spChg chg="mod">
          <ac:chgData name="#LIAN HONG SHEN JORDAN#" userId="319d7a91-c637-44fd-9570-8283676eb0f3" providerId="ADAL" clId="{4E5472E8-63D2-4E49-BAC6-ECA67DB6DBE5}" dt="2022-04-23T10:27:37.882" v="6531"/>
          <ac:spMkLst>
            <pc:docMk/>
            <pc:sldMk cId="3944709238" sldId="363"/>
            <ac:spMk id="28" creationId="{BD9F614D-3AA0-43F6-86A8-8234027717C2}"/>
          </ac:spMkLst>
        </pc:spChg>
        <pc:spChg chg="mod">
          <ac:chgData name="#LIAN HONG SHEN JORDAN#" userId="319d7a91-c637-44fd-9570-8283676eb0f3" providerId="ADAL" clId="{4E5472E8-63D2-4E49-BAC6-ECA67DB6DBE5}" dt="2022-04-23T10:27:37.882" v="6531"/>
          <ac:spMkLst>
            <pc:docMk/>
            <pc:sldMk cId="3944709238" sldId="363"/>
            <ac:spMk id="31" creationId="{20893909-1085-494B-B931-CBD10019FCF0}"/>
          </ac:spMkLst>
        </pc:spChg>
        <pc:spChg chg="mod">
          <ac:chgData name="#LIAN HONG SHEN JORDAN#" userId="319d7a91-c637-44fd-9570-8283676eb0f3" providerId="ADAL" clId="{4E5472E8-63D2-4E49-BAC6-ECA67DB6DBE5}" dt="2022-04-23T10:27:37.882" v="6531"/>
          <ac:spMkLst>
            <pc:docMk/>
            <pc:sldMk cId="3944709238" sldId="363"/>
            <ac:spMk id="34" creationId="{216E4BB3-EFA4-4684-8F73-298C5EAB77A0}"/>
          </ac:spMkLst>
        </pc:spChg>
        <pc:grpChg chg="add del mod">
          <ac:chgData name="#LIAN HONG SHEN JORDAN#" userId="319d7a91-c637-44fd-9570-8283676eb0f3" providerId="ADAL" clId="{4E5472E8-63D2-4E49-BAC6-ECA67DB6DBE5}" dt="2022-04-23T10:27:35.810" v="6530"/>
          <ac:grpSpMkLst>
            <pc:docMk/>
            <pc:sldMk cId="3944709238" sldId="363"/>
            <ac:grpSpMk id="5" creationId="{9FC49604-F8B8-44AA-944A-F614C6834895}"/>
          </ac:grpSpMkLst>
        </pc:grpChg>
        <pc:grpChg chg="add del mod">
          <ac:chgData name="#LIAN HONG SHEN JORDAN#" userId="319d7a91-c637-44fd-9570-8283676eb0f3" providerId="ADAL" clId="{4E5472E8-63D2-4E49-BAC6-ECA67DB6DBE5}" dt="2022-04-23T10:27:35.810" v="6530"/>
          <ac:grpSpMkLst>
            <pc:docMk/>
            <pc:sldMk cId="3944709238" sldId="363"/>
            <ac:grpSpMk id="8" creationId="{1DD5A4F1-9A78-4629-A711-67C812F5904F}"/>
          </ac:grpSpMkLst>
        </pc:grpChg>
        <pc:grpChg chg="add del mod">
          <ac:chgData name="#LIAN HONG SHEN JORDAN#" userId="319d7a91-c637-44fd-9570-8283676eb0f3" providerId="ADAL" clId="{4E5472E8-63D2-4E49-BAC6-ECA67DB6DBE5}" dt="2022-04-23T10:27:35.810" v="6530"/>
          <ac:grpSpMkLst>
            <pc:docMk/>
            <pc:sldMk cId="3944709238" sldId="363"/>
            <ac:grpSpMk id="12" creationId="{B6718CDC-431C-4119-B547-7BD67AC05D77}"/>
          </ac:grpSpMkLst>
        </pc:grpChg>
        <pc:grpChg chg="add del mod">
          <ac:chgData name="#LIAN HONG SHEN JORDAN#" userId="319d7a91-c637-44fd-9570-8283676eb0f3" providerId="ADAL" clId="{4E5472E8-63D2-4E49-BAC6-ECA67DB6DBE5}" dt="2022-04-23T10:27:35.810" v="6530"/>
          <ac:grpSpMkLst>
            <pc:docMk/>
            <pc:sldMk cId="3944709238" sldId="363"/>
            <ac:grpSpMk id="15" creationId="{54CDBE90-9433-4BD7-BFF6-14A23B07EA20}"/>
          </ac:grpSpMkLst>
        </pc:grpChg>
        <pc:grpChg chg="add del mod">
          <ac:chgData name="#LIAN HONG SHEN JORDAN#" userId="319d7a91-c637-44fd-9570-8283676eb0f3" providerId="ADAL" clId="{4E5472E8-63D2-4E49-BAC6-ECA67DB6DBE5}" dt="2022-04-23T10:27:35.810" v="6530"/>
          <ac:grpSpMkLst>
            <pc:docMk/>
            <pc:sldMk cId="3944709238" sldId="363"/>
            <ac:grpSpMk id="18" creationId="{F9B227D4-05E6-4523-98B7-8ACDB75BC79B}"/>
          </ac:grpSpMkLst>
        </pc:grpChg>
        <pc:grpChg chg="add mod">
          <ac:chgData name="#LIAN HONG SHEN JORDAN#" userId="319d7a91-c637-44fd-9570-8283676eb0f3" providerId="ADAL" clId="{4E5472E8-63D2-4E49-BAC6-ECA67DB6DBE5}" dt="2022-04-23T10:27:37.882" v="6531"/>
          <ac:grpSpMkLst>
            <pc:docMk/>
            <pc:sldMk cId="3944709238" sldId="363"/>
            <ac:grpSpMk id="21" creationId="{22246BEF-46C4-4D1E-B045-12FDF92B1EEB}"/>
          </ac:grpSpMkLst>
        </pc:grpChg>
        <pc:grpChg chg="add mod">
          <ac:chgData name="#LIAN HONG SHEN JORDAN#" userId="319d7a91-c637-44fd-9570-8283676eb0f3" providerId="ADAL" clId="{4E5472E8-63D2-4E49-BAC6-ECA67DB6DBE5}" dt="2022-04-23T10:27:37.882" v="6531"/>
          <ac:grpSpMkLst>
            <pc:docMk/>
            <pc:sldMk cId="3944709238" sldId="363"/>
            <ac:grpSpMk id="24" creationId="{AE0E17F7-96C5-4FE5-BD0F-F543412E25D7}"/>
          </ac:grpSpMkLst>
        </pc:grpChg>
        <pc:grpChg chg="add mod">
          <ac:chgData name="#LIAN HONG SHEN JORDAN#" userId="319d7a91-c637-44fd-9570-8283676eb0f3" providerId="ADAL" clId="{4E5472E8-63D2-4E49-BAC6-ECA67DB6DBE5}" dt="2022-04-23T10:27:37.882" v="6531"/>
          <ac:grpSpMkLst>
            <pc:docMk/>
            <pc:sldMk cId="3944709238" sldId="363"/>
            <ac:grpSpMk id="27" creationId="{1876306B-8073-4217-B615-7FCB31F9B8DA}"/>
          </ac:grpSpMkLst>
        </pc:grpChg>
        <pc:grpChg chg="add mod">
          <ac:chgData name="#LIAN HONG SHEN JORDAN#" userId="319d7a91-c637-44fd-9570-8283676eb0f3" providerId="ADAL" clId="{4E5472E8-63D2-4E49-BAC6-ECA67DB6DBE5}" dt="2022-04-23T10:27:37.882" v="6531"/>
          <ac:grpSpMkLst>
            <pc:docMk/>
            <pc:sldMk cId="3944709238" sldId="363"/>
            <ac:grpSpMk id="30" creationId="{1CF86E05-C3D2-47A8-B58B-E94ECB4A6294}"/>
          </ac:grpSpMkLst>
        </pc:grpChg>
        <pc:grpChg chg="add mod">
          <ac:chgData name="#LIAN HONG SHEN JORDAN#" userId="319d7a91-c637-44fd-9570-8283676eb0f3" providerId="ADAL" clId="{4E5472E8-63D2-4E49-BAC6-ECA67DB6DBE5}" dt="2022-04-23T10:27:37.882" v="6531"/>
          <ac:grpSpMkLst>
            <pc:docMk/>
            <pc:sldMk cId="3944709238" sldId="363"/>
            <ac:grpSpMk id="33" creationId="{0C7C1C35-B984-429E-AD3C-E18E92CC7AC4}"/>
          </ac:grpSpMkLst>
        </pc:grpChg>
        <pc:graphicFrameChg chg="del">
          <ac:chgData name="#LIAN HONG SHEN JORDAN#" userId="319d7a91-c637-44fd-9570-8283676eb0f3" providerId="ADAL" clId="{4E5472E8-63D2-4E49-BAC6-ECA67DB6DBE5}" dt="2022-04-23T10:21:29.161" v="6276" actId="478"/>
          <ac:graphicFrameMkLst>
            <pc:docMk/>
            <pc:sldMk cId="3944709238" sldId="363"/>
            <ac:graphicFrameMk id="10" creationId="{14EE09D1-64D2-4C89-97E0-D1E0D61A32D5}"/>
          </ac:graphicFrameMkLst>
        </pc:graphicFrameChg>
        <pc:picChg chg="add mod ord">
          <ac:chgData name="#LIAN HONG SHEN JORDAN#" userId="319d7a91-c637-44fd-9570-8283676eb0f3" providerId="ADAL" clId="{4E5472E8-63D2-4E49-BAC6-ECA67DB6DBE5}" dt="2022-04-23T10:27:42.891" v="6533" actId="167"/>
          <ac:picMkLst>
            <pc:docMk/>
            <pc:sldMk cId="3944709238" sldId="363"/>
            <ac:picMk id="36" creationId="{0E261AA9-7F3B-4CB3-993A-8E2AEE16A6B2}"/>
          </ac:picMkLst>
        </pc:picChg>
        <pc:cxnChg chg="mod">
          <ac:chgData name="#LIAN HONG SHEN JORDAN#" userId="319d7a91-c637-44fd-9570-8283676eb0f3" providerId="ADAL" clId="{4E5472E8-63D2-4E49-BAC6-ECA67DB6DBE5}" dt="2022-04-23T10:27:34.914" v="6529"/>
          <ac:cxnSpMkLst>
            <pc:docMk/>
            <pc:sldMk cId="3944709238" sldId="363"/>
            <ac:cxnSpMk id="7" creationId="{D5205DF6-DF65-43F4-9250-E0740F467EAB}"/>
          </ac:cxnSpMkLst>
        </pc:cxnChg>
        <pc:cxnChg chg="mod">
          <ac:chgData name="#LIAN HONG SHEN JORDAN#" userId="319d7a91-c637-44fd-9570-8283676eb0f3" providerId="ADAL" clId="{4E5472E8-63D2-4E49-BAC6-ECA67DB6DBE5}" dt="2022-04-23T10:27:34.914" v="6529"/>
          <ac:cxnSpMkLst>
            <pc:docMk/>
            <pc:sldMk cId="3944709238" sldId="363"/>
            <ac:cxnSpMk id="11" creationId="{0B256465-6D3F-419B-9CDC-5F3FA080D558}"/>
          </ac:cxnSpMkLst>
        </pc:cxnChg>
        <pc:cxnChg chg="mod">
          <ac:chgData name="#LIAN HONG SHEN JORDAN#" userId="319d7a91-c637-44fd-9570-8283676eb0f3" providerId="ADAL" clId="{4E5472E8-63D2-4E49-BAC6-ECA67DB6DBE5}" dt="2022-04-23T10:27:34.914" v="6529"/>
          <ac:cxnSpMkLst>
            <pc:docMk/>
            <pc:sldMk cId="3944709238" sldId="363"/>
            <ac:cxnSpMk id="14" creationId="{8AA10AF7-AC30-4F59-9E88-A224BC432AAD}"/>
          </ac:cxnSpMkLst>
        </pc:cxnChg>
        <pc:cxnChg chg="mod">
          <ac:chgData name="#LIAN HONG SHEN JORDAN#" userId="319d7a91-c637-44fd-9570-8283676eb0f3" providerId="ADAL" clId="{4E5472E8-63D2-4E49-BAC6-ECA67DB6DBE5}" dt="2022-04-23T10:27:34.914" v="6529"/>
          <ac:cxnSpMkLst>
            <pc:docMk/>
            <pc:sldMk cId="3944709238" sldId="363"/>
            <ac:cxnSpMk id="17" creationId="{B48A5C24-0C8A-48DF-9073-5311C7566454}"/>
          </ac:cxnSpMkLst>
        </pc:cxnChg>
        <pc:cxnChg chg="mod">
          <ac:chgData name="#LIAN HONG SHEN JORDAN#" userId="319d7a91-c637-44fd-9570-8283676eb0f3" providerId="ADAL" clId="{4E5472E8-63D2-4E49-BAC6-ECA67DB6DBE5}" dt="2022-04-23T10:27:34.914" v="6529"/>
          <ac:cxnSpMkLst>
            <pc:docMk/>
            <pc:sldMk cId="3944709238" sldId="363"/>
            <ac:cxnSpMk id="20" creationId="{E98557DA-FC32-42D2-944F-B913563B827C}"/>
          </ac:cxnSpMkLst>
        </pc:cxnChg>
        <pc:cxnChg chg="mod">
          <ac:chgData name="#LIAN HONG SHEN JORDAN#" userId="319d7a91-c637-44fd-9570-8283676eb0f3" providerId="ADAL" clId="{4E5472E8-63D2-4E49-BAC6-ECA67DB6DBE5}" dt="2022-04-23T10:27:37.882" v="6531"/>
          <ac:cxnSpMkLst>
            <pc:docMk/>
            <pc:sldMk cId="3944709238" sldId="363"/>
            <ac:cxnSpMk id="23" creationId="{A7C95058-9B7C-4DCB-B64A-B43672DC123D}"/>
          </ac:cxnSpMkLst>
        </pc:cxnChg>
        <pc:cxnChg chg="mod">
          <ac:chgData name="#LIAN HONG SHEN JORDAN#" userId="319d7a91-c637-44fd-9570-8283676eb0f3" providerId="ADAL" clId="{4E5472E8-63D2-4E49-BAC6-ECA67DB6DBE5}" dt="2022-04-23T10:27:37.882" v="6531"/>
          <ac:cxnSpMkLst>
            <pc:docMk/>
            <pc:sldMk cId="3944709238" sldId="363"/>
            <ac:cxnSpMk id="26" creationId="{BE9CB1C8-49B5-4B24-B6EE-C74F93F70BAC}"/>
          </ac:cxnSpMkLst>
        </pc:cxnChg>
        <pc:cxnChg chg="mod">
          <ac:chgData name="#LIAN HONG SHEN JORDAN#" userId="319d7a91-c637-44fd-9570-8283676eb0f3" providerId="ADAL" clId="{4E5472E8-63D2-4E49-BAC6-ECA67DB6DBE5}" dt="2022-04-23T10:27:37.882" v="6531"/>
          <ac:cxnSpMkLst>
            <pc:docMk/>
            <pc:sldMk cId="3944709238" sldId="363"/>
            <ac:cxnSpMk id="29" creationId="{81CE8658-ABB9-4BA4-91FB-D2E3288BC898}"/>
          </ac:cxnSpMkLst>
        </pc:cxnChg>
        <pc:cxnChg chg="mod">
          <ac:chgData name="#LIAN HONG SHEN JORDAN#" userId="319d7a91-c637-44fd-9570-8283676eb0f3" providerId="ADAL" clId="{4E5472E8-63D2-4E49-BAC6-ECA67DB6DBE5}" dt="2022-04-23T10:27:37.882" v="6531"/>
          <ac:cxnSpMkLst>
            <pc:docMk/>
            <pc:sldMk cId="3944709238" sldId="363"/>
            <ac:cxnSpMk id="32" creationId="{569D563F-AB3B-4387-82A2-CBE5EC9AD8F9}"/>
          </ac:cxnSpMkLst>
        </pc:cxnChg>
        <pc:cxnChg chg="mod">
          <ac:chgData name="#LIAN HONG SHEN JORDAN#" userId="319d7a91-c637-44fd-9570-8283676eb0f3" providerId="ADAL" clId="{4E5472E8-63D2-4E49-BAC6-ECA67DB6DBE5}" dt="2022-04-23T10:27:37.882" v="6531"/>
          <ac:cxnSpMkLst>
            <pc:docMk/>
            <pc:sldMk cId="3944709238" sldId="363"/>
            <ac:cxnSpMk id="35" creationId="{B67757FA-64BE-4DA9-A85E-1E647248E694}"/>
          </ac:cxnSpMkLst>
        </pc:cxnChg>
      </pc:sldChg>
      <pc:sldChg chg="addSp delSp modSp add del mod delAnim">
        <pc:chgData name="#LIAN HONG SHEN JORDAN#" userId="319d7a91-c637-44fd-9570-8283676eb0f3" providerId="ADAL" clId="{4E5472E8-63D2-4E49-BAC6-ECA67DB6DBE5}" dt="2022-04-23T10:28:11.745" v="6537" actId="47"/>
        <pc:sldMkLst>
          <pc:docMk/>
          <pc:sldMk cId="2720103696" sldId="364"/>
        </pc:sldMkLst>
        <pc:spChg chg="del">
          <ac:chgData name="#LIAN HONG SHEN JORDAN#" userId="319d7a91-c637-44fd-9570-8283676eb0f3" providerId="ADAL" clId="{4E5472E8-63D2-4E49-BAC6-ECA67DB6DBE5}" dt="2022-04-23T10:27:29.852" v="6528" actId="478"/>
          <ac:spMkLst>
            <pc:docMk/>
            <pc:sldMk cId="2720103696" sldId="364"/>
            <ac:spMk id="16" creationId="{536D694D-4BE9-47E0-845A-C8B04B1092E7}"/>
          </ac:spMkLst>
        </pc:spChg>
        <pc:spChg chg="add del mod">
          <ac:chgData name="#LIAN HONG SHEN JORDAN#" userId="319d7a91-c637-44fd-9570-8283676eb0f3" providerId="ADAL" clId="{4E5472E8-63D2-4E49-BAC6-ECA67DB6DBE5}" dt="2022-04-23T10:27:28.065" v="6527" actId="478"/>
          <ac:spMkLst>
            <pc:docMk/>
            <pc:sldMk cId="2720103696" sldId="364"/>
            <ac:spMk id="26" creationId="{1FBC1A29-DAFD-4B41-AADA-0DEFDCE90DC4}"/>
          </ac:spMkLst>
        </pc:spChg>
        <pc:grpChg chg="del">
          <ac:chgData name="#LIAN HONG SHEN JORDAN#" userId="319d7a91-c637-44fd-9570-8283676eb0f3" providerId="ADAL" clId="{4E5472E8-63D2-4E49-BAC6-ECA67DB6DBE5}" dt="2022-04-23T10:27:10.062" v="6525" actId="478"/>
          <ac:grpSpMkLst>
            <pc:docMk/>
            <pc:sldMk cId="2720103696" sldId="364"/>
            <ac:grpSpMk id="11" creationId="{065FC8FF-1400-45F7-9FA5-C0C8B230C96B}"/>
          </ac:grpSpMkLst>
        </pc:grpChg>
      </pc:sldChg>
      <pc:sldChg chg="delSp modSp add mod delAnim modNotesTx">
        <pc:chgData name="#LIAN HONG SHEN JORDAN#" userId="319d7a91-c637-44fd-9570-8283676eb0f3" providerId="ADAL" clId="{4E5472E8-63D2-4E49-BAC6-ECA67DB6DBE5}" dt="2022-04-23T10:37:11.023" v="7124" actId="20577"/>
        <pc:sldMkLst>
          <pc:docMk/>
          <pc:sldMk cId="3948354647" sldId="365"/>
        </pc:sldMkLst>
        <pc:spChg chg="mod">
          <ac:chgData name="#LIAN HONG SHEN JORDAN#" userId="319d7a91-c637-44fd-9570-8283676eb0f3" providerId="ADAL" clId="{4E5472E8-63D2-4E49-BAC6-ECA67DB6DBE5}" dt="2022-04-23T10:37:03.860" v="7121" actId="20577"/>
          <ac:spMkLst>
            <pc:docMk/>
            <pc:sldMk cId="3948354647" sldId="365"/>
            <ac:spMk id="4" creationId="{0DE23A11-A224-4308-9CC0-B80B709999B0}"/>
          </ac:spMkLst>
        </pc:spChg>
        <pc:grpChg chg="del">
          <ac:chgData name="#LIAN HONG SHEN JORDAN#" userId="319d7a91-c637-44fd-9570-8283676eb0f3" providerId="ADAL" clId="{4E5472E8-63D2-4E49-BAC6-ECA67DB6DBE5}" dt="2022-04-23T10:37:08.459" v="7122" actId="478"/>
          <ac:grpSpMkLst>
            <pc:docMk/>
            <pc:sldMk cId="3948354647" sldId="365"/>
            <ac:grpSpMk id="21" creationId="{22246BEF-46C4-4D1E-B045-12FDF92B1EEB}"/>
          </ac:grpSpMkLst>
        </pc:grpChg>
        <pc:grpChg chg="del">
          <ac:chgData name="#LIAN HONG SHEN JORDAN#" userId="319d7a91-c637-44fd-9570-8283676eb0f3" providerId="ADAL" clId="{4E5472E8-63D2-4E49-BAC6-ECA67DB6DBE5}" dt="2022-04-23T10:37:08.459" v="7122" actId="478"/>
          <ac:grpSpMkLst>
            <pc:docMk/>
            <pc:sldMk cId="3948354647" sldId="365"/>
            <ac:grpSpMk id="24" creationId="{AE0E17F7-96C5-4FE5-BD0F-F543412E25D7}"/>
          </ac:grpSpMkLst>
        </pc:grpChg>
        <pc:grpChg chg="del">
          <ac:chgData name="#LIAN HONG SHEN JORDAN#" userId="319d7a91-c637-44fd-9570-8283676eb0f3" providerId="ADAL" clId="{4E5472E8-63D2-4E49-BAC6-ECA67DB6DBE5}" dt="2022-04-23T10:37:08.459" v="7122" actId="478"/>
          <ac:grpSpMkLst>
            <pc:docMk/>
            <pc:sldMk cId="3948354647" sldId="365"/>
            <ac:grpSpMk id="27" creationId="{1876306B-8073-4217-B615-7FCB31F9B8DA}"/>
          </ac:grpSpMkLst>
        </pc:grpChg>
        <pc:grpChg chg="del">
          <ac:chgData name="#LIAN HONG SHEN JORDAN#" userId="319d7a91-c637-44fd-9570-8283676eb0f3" providerId="ADAL" clId="{4E5472E8-63D2-4E49-BAC6-ECA67DB6DBE5}" dt="2022-04-23T10:37:08.459" v="7122" actId="478"/>
          <ac:grpSpMkLst>
            <pc:docMk/>
            <pc:sldMk cId="3948354647" sldId="365"/>
            <ac:grpSpMk id="30" creationId="{1CF86E05-C3D2-47A8-B58B-E94ECB4A6294}"/>
          </ac:grpSpMkLst>
        </pc:grpChg>
        <pc:grpChg chg="del">
          <ac:chgData name="#LIAN HONG SHEN JORDAN#" userId="319d7a91-c637-44fd-9570-8283676eb0f3" providerId="ADAL" clId="{4E5472E8-63D2-4E49-BAC6-ECA67DB6DBE5}" dt="2022-04-23T10:37:08.459" v="7122" actId="478"/>
          <ac:grpSpMkLst>
            <pc:docMk/>
            <pc:sldMk cId="3948354647" sldId="365"/>
            <ac:grpSpMk id="33" creationId="{0C7C1C35-B984-429E-AD3C-E18E92CC7AC4}"/>
          </ac:grpSpMkLst>
        </pc:grpChg>
        <pc:picChg chg="del">
          <ac:chgData name="#LIAN HONG SHEN JORDAN#" userId="319d7a91-c637-44fd-9570-8283676eb0f3" providerId="ADAL" clId="{4E5472E8-63D2-4E49-BAC6-ECA67DB6DBE5}" dt="2022-04-23T10:37:09.729" v="7123" actId="478"/>
          <ac:picMkLst>
            <pc:docMk/>
            <pc:sldMk cId="3948354647" sldId="365"/>
            <ac:picMk id="36" creationId="{0E261AA9-7F3B-4CB3-993A-8E2AEE16A6B2}"/>
          </ac:picMkLst>
        </pc:picChg>
        <pc:cxnChg chg="mod">
          <ac:chgData name="#LIAN HONG SHEN JORDAN#" userId="319d7a91-c637-44fd-9570-8283676eb0f3" providerId="ADAL" clId="{4E5472E8-63D2-4E49-BAC6-ECA67DB6DBE5}" dt="2022-04-23T10:37:08.459" v="7122" actId="478"/>
          <ac:cxnSpMkLst>
            <pc:docMk/>
            <pc:sldMk cId="3948354647" sldId="365"/>
            <ac:cxnSpMk id="23" creationId="{A7C95058-9B7C-4DCB-B64A-B43672DC123D}"/>
          </ac:cxnSpMkLst>
        </pc:cxnChg>
        <pc:cxnChg chg="mod">
          <ac:chgData name="#LIAN HONG SHEN JORDAN#" userId="319d7a91-c637-44fd-9570-8283676eb0f3" providerId="ADAL" clId="{4E5472E8-63D2-4E49-BAC6-ECA67DB6DBE5}" dt="2022-04-23T10:37:08.459" v="7122" actId="478"/>
          <ac:cxnSpMkLst>
            <pc:docMk/>
            <pc:sldMk cId="3948354647" sldId="365"/>
            <ac:cxnSpMk id="26" creationId="{BE9CB1C8-49B5-4B24-B6EE-C74F93F70BAC}"/>
          </ac:cxnSpMkLst>
        </pc:cxnChg>
        <pc:cxnChg chg="mod">
          <ac:chgData name="#LIAN HONG SHEN JORDAN#" userId="319d7a91-c637-44fd-9570-8283676eb0f3" providerId="ADAL" clId="{4E5472E8-63D2-4E49-BAC6-ECA67DB6DBE5}" dt="2022-04-23T10:37:08.459" v="7122" actId="478"/>
          <ac:cxnSpMkLst>
            <pc:docMk/>
            <pc:sldMk cId="3948354647" sldId="365"/>
            <ac:cxnSpMk id="29" creationId="{81CE8658-ABB9-4BA4-91FB-D2E3288BC898}"/>
          </ac:cxnSpMkLst>
        </pc:cxnChg>
        <pc:cxnChg chg="mod">
          <ac:chgData name="#LIAN HONG SHEN JORDAN#" userId="319d7a91-c637-44fd-9570-8283676eb0f3" providerId="ADAL" clId="{4E5472E8-63D2-4E49-BAC6-ECA67DB6DBE5}" dt="2022-04-23T10:37:08.459" v="7122" actId="478"/>
          <ac:cxnSpMkLst>
            <pc:docMk/>
            <pc:sldMk cId="3948354647" sldId="365"/>
            <ac:cxnSpMk id="35" creationId="{B67757FA-64BE-4DA9-A85E-1E647248E694}"/>
          </ac:cxnSpMkLst>
        </pc:cxnChg>
      </pc:sldChg>
      <pc:sldChg chg="addSp delSp modSp new del mod ord">
        <pc:chgData name="#LIAN HONG SHEN JORDAN#" userId="319d7a91-c637-44fd-9570-8283676eb0f3" providerId="ADAL" clId="{4E5472E8-63D2-4E49-BAC6-ECA67DB6DBE5}" dt="2022-04-23T14:02:52.272" v="7412" actId="47"/>
        <pc:sldMkLst>
          <pc:docMk/>
          <pc:sldMk cId="269682716" sldId="368"/>
        </pc:sldMkLst>
        <pc:spChg chg="del">
          <ac:chgData name="#LIAN HONG SHEN JORDAN#" userId="319d7a91-c637-44fd-9570-8283676eb0f3" providerId="ADAL" clId="{4E5472E8-63D2-4E49-BAC6-ECA67DB6DBE5}" dt="2022-04-23T13:31:19.573" v="7337" actId="478"/>
          <ac:spMkLst>
            <pc:docMk/>
            <pc:sldMk cId="269682716" sldId="368"/>
            <ac:spMk id="3" creationId="{07B20B4D-31AC-4CD6-931E-75DBCBBB4948}"/>
          </ac:spMkLst>
        </pc:spChg>
        <pc:spChg chg="add mod">
          <ac:chgData name="#LIAN HONG SHEN JORDAN#" userId="319d7a91-c637-44fd-9570-8283676eb0f3" providerId="ADAL" clId="{4E5472E8-63D2-4E49-BAC6-ECA67DB6DBE5}" dt="2022-04-23T14:02:43.456" v="7411" actId="21"/>
          <ac:spMkLst>
            <pc:docMk/>
            <pc:sldMk cId="269682716" sldId="368"/>
            <ac:spMk id="4" creationId="{68FD60FA-762F-4B29-9241-7B72CD1BD7F1}"/>
          </ac:spMkLst>
        </pc:spChg>
      </pc:sldChg>
      <pc:sldChg chg="modSp mod modNotesTx">
        <pc:chgData name="#LIAN HONG SHEN JORDAN#" userId="319d7a91-c637-44fd-9570-8283676eb0f3" providerId="ADAL" clId="{4E5472E8-63D2-4E49-BAC6-ECA67DB6DBE5}" dt="2022-04-23T16:21:22.634" v="9314" actId="20577"/>
        <pc:sldMkLst>
          <pc:docMk/>
          <pc:sldMk cId="2347090316" sldId="370"/>
        </pc:sldMkLst>
        <pc:spChg chg="mod">
          <ac:chgData name="#LIAN HONG SHEN JORDAN#" userId="319d7a91-c637-44fd-9570-8283676eb0f3" providerId="ADAL" clId="{4E5472E8-63D2-4E49-BAC6-ECA67DB6DBE5}" dt="2022-04-23T14:20:17.325" v="7635"/>
          <ac:spMkLst>
            <pc:docMk/>
            <pc:sldMk cId="2347090316" sldId="370"/>
            <ac:spMk id="3" creationId="{B687F368-B13F-A2B5-A473-89233C761269}"/>
          </ac:spMkLst>
        </pc:spChg>
        <pc:spChg chg="mod">
          <ac:chgData name="#LIAN HONG SHEN JORDAN#" userId="319d7a91-c637-44fd-9570-8283676eb0f3" providerId="ADAL" clId="{4E5472E8-63D2-4E49-BAC6-ECA67DB6DBE5}" dt="2022-04-23T16:21:22.634" v="9314" actId="20577"/>
          <ac:spMkLst>
            <pc:docMk/>
            <pc:sldMk cId="2347090316" sldId="370"/>
            <ac:spMk id="8" creationId="{8C6EEF9D-8774-79A1-B1C3-B52652E987FA}"/>
          </ac:spMkLst>
        </pc:spChg>
        <pc:spChg chg="mod">
          <ac:chgData name="#LIAN HONG SHEN JORDAN#" userId="319d7a91-c637-44fd-9570-8283676eb0f3" providerId="ADAL" clId="{4E5472E8-63D2-4E49-BAC6-ECA67DB6DBE5}" dt="2022-04-23T16:21:21.040" v="9313" actId="20577"/>
          <ac:spMkLst>
            <pc:docMk/>
            <pc:sldMk cId="2347090316" sldId="370"/>
            <ac:spMk id="9" creationId="{F68394C0-ADC9-861D-8C30-12CC3D48FD06}"/>
          </ac:spMkLst>
        </pc:spChg>
      </pc:sldChg>
      <pc:sldChg chg="modSp mod">
        <pc:chgData name="#LIAN HONG SHEN JORDAN#" userId="319d7a91-c637-44fd-9570-8283676eb0f3" providerId="ADAL" clId="{4E5472E8-63D2-4E49-BAC6-ECA67DB6DBE5}" dt="2022-04-23T16:45:56.537" v="9323" actId="208"/>
        <pc:sldMkLst>
          <pc:docMk/>
          <pc:sldMk cId="2894657000" sldId="371"/>
        </pc:sldMkLst>
        <pc:spChg chg="mod">
          <ac:chgData name="#LIAN HONG SHEN JORDAN#" userId="319d7a91-c637-44fd-9570-8283676eb0f3" providerId="ADAL" clId="{4E5472E8-63D2-4E49-BAC6-ECA67DB6DBE5}" dt="2022-04-23T16:45:56.537" v="9323" actId="208"/>
          <ac:spMkLst>
            <pc:docMk/>
            <pc:sldMk cId="2894657000" sldId="371"/>
            <ac:spMk id="14" creationId="{C2F88A7D-346C-44D6-BBA9-78747171923F}"/>
          </ac:spMkLst>
        </pc:spChg>
      </pc:sldChg>
      <pc:sldChg chg="mod modShow">
        <pc:chgData name="#LIAN HONG SHEN JORDAN#" userId="319d7a91-c637-44fd-9570-8283676eb0f3" providerId="ADAL" clId="{4E5472E8-63D2-4E49-BAC6-ECA67DB6DBE5}" dt="2022-04-23T18:41:46.579" v="9995" actId="729"/>
        <pc:sldMkLst>
          <pc:docMk/>
          <pc:sldMk cId="2694428674" sldId="372"/>
        </pc:sldMkLst>
      </pc:sldChg>
      <pc:sldMasterChg chg="delSldLayout">
        <pc:chgData name="#LIAN HONG SHEN JORDAN#" userId="319d7a91-c637-44fd-9570-8283676eb0f3" providerId="ADAL" clId="{4E5472E8-63D2-4E49-BAC6-ECA67DB6DBE5}" dt="2022-04-22T17:26:11.689" v="2442" actId="47"/>
        <pc:sldMasterMkLst>
          <pc:docMk/>
          <pc:sldMasterMk cId="0" sldId="2147483670"/>
        </pc:sldMasterMkLst>
        <pc:sldLayoutChg chg="del">
          <pc:chgData name="#LIAN HONG SHEN JORDAN#" userId="319d7a91-c637-44fd-9570-8283676eb0f3" providerId="ADAL" clId="{4E5472E8-63D2-4E49-BAC6-ECA67DB6DBE5}" dt="2022-04-22T17:26:11.689" v="2442" actId="47"/>
          <pc:sldLayoutMkLst>
            <pc:docMk/>
            <pc:sldMasterMk cId="0" sldId="2147483670"/>
            <pc:sldLayoutMk cId="0" sldId="2147483655"/>
          </pc:sldLayoutMkLst>
        </pc:sldLayoutChg>
      </pc:sldMasterChg>
    </pc:docChg>
  </pc:docChgLst>
  <pc:docChgLst>
    <pc:chgData name="#MUHAMMAD SUFYAN BIN MOHD JAIS#" userId="S::c210145@e.ntu.edu.sg::37b6b5aa-0477-4b67-8b05-26c0a2dea122" providerId="AD" clId="Web-{2D08245D-1ADA-B85A-8BBD-5371E308BBDE}"/>
    <pc:docChg chg="addSld delSld modSld sldOrd modSection">
      <pc:chgData name="#MUHAMMAD SUFYAN BIN MOHD JAIS#" userId="S::c210145@e.ntu.edu.sg::37b6b5aa-0477-4b67-8b05-26c0a2dea122" providerId="AD" clId="Web-{2D08245D-1ADA-B85A-8BBD-5371E308BBDE}" dt="2022-04-23T19:30:14.537" v="801" actId="20577"/>
      <pc:docMkLst>
        <pc:docMk/>
      </pc:docMkLst>
      <pc:sldChg chg="modSp">
        <pc:chgData name="#MUHAMMAD SUFYAN BIN MOHD JAIS#" userId="S::c210145@e.ntu.edu.sg::37b6b5aa-0477-4b67-8b05-26c0a2dea122" providerId="AD" clId="Web-{2D08245D-1ADA-B85A-8BBD-5371E308BBDE}" dt="2022-04-23T17:52:53.235" v="293" actId="20577"/>
        <pc:sldMkLst>
          <pc:docMk/>
          <pc:sldMk cId="3923020735" sldId="297"/>
        </pc:sldMkLst>
        <pc:spChg chg="mod">
          <ac:chgData name="#MUHAMMAD SUFYAN BIN MOHD JAIS#" userId="S::c210145@e.ntu.edu.sg::37b6b5aa-0477-4b67-8b05-26c0a2dea122" providerId="AD" clId="Web-{2D08245D-1ADA-B85A-8BBD-5371E308BBDE}" dt="2022-04-23T17:52:53.235" v="293" actId="20577"/>
          <ac:spMkLst>
            <pc:docMk/>
            <pc:sldMk cId="3923020735" sldId="297"/>
            <ac:spMk id="434" creationId="{00000000-0000-0000-0000-000000000000}"/>
          </ac:spMkLst>
        </pc:spChg>
      </pc:sldChg>
      <pc:sldChg chg="modNotes">
        <pc:chgData name="#MUHAMMAD SUFYAN BIN MOHD JAIS#" userId="S::c210145@e.ntu.edu.sg::37b6b5aa-0477-4b67-8b05-26c0a2dea122" providerId="AD" clId="Web-{2D08245D-1ADA-B85A-8BBD-5371E308BBDE}" dt="2022-04-23T18:32:17.456" v="704"/>
        <pc:sldMkLst>
          <pc:docMk/>
          <pc:sldMk cId="544466089" sldId="309"/>
        </pc:sldMkLst>
      </pc:sldChg>
      <pc:sldChg chg="modSp modNotes">
        <pc:chgData name="#MUHAMMAD SUFYAN BIN MOHD JAIS#" userId="S::c210145@e.ntu.edu.sg::37b6b5aa-0477-4b67-8b05-26c0a2dea122" providerId="AD" clId="Web-{2D08245D-1ADA-B85A-8BBD-5371E308BBDE}" dt="2022-04-23T18:55:35.321" v="794"/>
        <pc:sldMkLst>
          <pc:docMk/>
          <pc:sldMk cId="1874018300" sldId="340"/>
        </pc:sldMkLst>
        <pc:spChg chg="mod">
          <ac:chgData name="#MUHAMMAD SUFYAN BIN MOHD JAIS#" userId="S::c210145@e.ntu.edu.sg::37b6b5aa-0477-4b67-8b05-26c0a2dea122" providerId="AD" clId="Web-{2D08245D-1ADA-B85A-8BBD-5371E308BBDE}" dt="2022-04-23T17:47:47.024" v="179" actId="20577"/>
          <ac:spMkLst>
            <pc:docMk/>
            <pc:sldMk cId="1874018300" sldId="340"/>
            <ac:spMk id="13" creationId="{70A3EE0B-5479-46C8-BB3F-D76FB7153259}"/>
          </ac:spMkLst>
        </pc:spChg>
      </pc:sldChg>
      <pc:sldChg chg="modNotes">
        <pc:chgData name="#MUHAMMAD SUFYAN BIN MOHD JAIS#" userId="S::c210145@e.ntu.edu.sg::37b6b5aa-0477-4b67-8b05-26c0a2dea122" providerId="AD" clId="Web-{2D08245D-1ADA-B85A-8BBD-5371E308BBDE}" dt="2022-04-23T18:43:00.067" v="713"/>
        <pc:sldMkLst>
          <pc:docMk/>
          <pc:sldMk cId="3335525183" sldId="341"/>
        </pc:sldMkLst>
      </pc:sldChg>
      <pc:sldChg chg="modNotes">
        <pc:chgData name="#MUHAMMAD SUFYAN BIN MOHD JAIS#" userId="S::c210145@e.ntu.edu.sg::37b6b5aa-0477-4b67-8b05-26c0a2dea122" providerId="AD" clId="Web-{2D08245D-1ADA-B85A-8BBD-5371E308BBDE}" dt="2022-04-23T18:44:51.257" v="747"/>
        <pc:sldMkLst>
          <pc:docMk/>
          <pc:sldMk cId="945161741" sldId="342"/>
        </pc:sldMkLst>
      </pc:sldChg>
      <pc:sldChg chg="modSp modNotes">
        <pc:chgData name="#MUHAMMAD SUFYAN BIN MOHD JAIS#" userId="S::c210145@e.ntu.edu.sg::37b6b5aa-0477-4b67-8b05-26c0a2dea122" providerId="AD" clId="Web-{2D08245D-1ADA-B85A-8BBD-5371E308BBDE}" dt="2022-04-23T19:30:14.537" v="801" actId="20577"/>
        <pc:sldMkLst>
          <pc:docMk/>
          <pc:sldMk cId="394210537" sldId="356"/>
        </pc:sldMkLst>
        <pc:spChg chg="mod">
          <ac:chgData name="#MUHAMMAD SUFYAN BIN MOHD JAIS#" userId="S::c210145@e.ntu.edu.sg::37b6b5aa-0477-4b67-8b05-26c0a2dea122" providerId="AD" clId="Web-{2D08245D-1ADA-B85A-8BBD-5371E308BBDE}" dt="2022-04-23T19:30:14.537" v="801" actId="20577"/>
          <ac:spMkLst>
            <pc:docMk/>
            <pc:sldMk cId="394210537" sldId="356"/>
            <ac:spMk id="3" creationId="{436BE4CB-6C34-17F7-085D-13CAF55D36A5}"/>
          </ac:spMkLst>
        </pc:spChg>
        <pc:spChg chg="mod">
          <ac:chgData name="#MUHAMMAD SUFYAN BIN MOHD JAIS#" userId="S::c210145@e.ntu.edu.sg::37b6b5aa-0477-4b67-8b05-26c0a2dea122" providerId="AD" clId="Web-{2D08245D-1ADA-B85A-8BBD-5371E308BBDE}" dt="2022-04-23T19:28:42.425" v="798" actId="1076"/>
          <ac:spMkLst>
            <pc:docMk/>
            <pc:sldMk cId="394210537" sldId="356"/>
            <ac:spMk id="7" creationId="{1F1EA8A7-8FFA-6979-DE8C-56D84751B2A8}"/>
          </ac:spMkLst>
        </pc:spChg>
        <pc:picChg chg="mod">
          <ac:chgData name="#MUHAMMAD SUFYAN BIN MOHD JAIS#" userId="S::c210145@e.ntu.edu.sg::37b6b5aa-0477-4b67-8b05-26c0a2dea122" providerId="AD" clId="Web-{2D08245D-1ADA-B85A-8BBD-5371E308BBDE}" dt="2022-04-23T19:28:36.972" v="797" actId="1076"/>
          <ac:picMkLst>
            <pc:docMk/>
            <pc:sldMk cId="394210537" sldId="356"/>
            <ac:picMk id="6" creationId="{7CBDD1AB-1E25-DC48-59CE-AF87FF2D2396}"/>
          </ac:picMkLst>
        </pc:picChg>
      </pc:sldChg>
      <pc:sldChg chg="modNotes">
        <pc:chgData name="#MUHAMMAD SUFYAN BIN MOHD JAIS#" userId="S::c210145@e.ntu.edu.sg::37b6b5aa-0477-4b67-8b05-26c0a2dea122" providerId="AD" clId="Web-{2D08245D-1ADA-B85A-8BBD-5371E308BBDE}" dt="2022-04-23T18:02:43.706" v="356"/>
        <pc:sldMkLst>
          <pc:docMk/>
          <pc:sldMk cId="968678223" sldId="367"/>
        </pc:sldMkLst>
      </pc:sldChg>
      <pc:sldChg chg="modNotes">
        <pc:chgData name="#MUHAMMAD SUFYAN BIN MOHD JAIS#" userId="S::c210145@e.ntu.edu.sg::37b6b5aa-0477-4b67-8b05-26c0a2dea122" providerId="AD" clId="Web-{2D08245D-1ADA-B85A-8BBD-5371E308BBDE}" dt="2022-04-23T18:46:23.385" v="782"/>
        <pc:sldMkLst>
          <pc:docMk/>
          <pc:sldMk cId="3971123278" sldId="369"/>
        </pc:sldMkLst>
      </pc:sldChg>
      <pc:sldChg chg="modNotes">
        <pc:chgData name="#MUHAMMAD SUFYAN BIN MOHD JAIS#" userId="S::c210145@e.ntu.edu.sg::37b6b5aa-0477-4b67-8b05-26c0a2dea122" providerId="AD" clId="Web-{2D08245D-1ADA-B85A-8BBD-5371E308BBDE}" dt="2022-04-23T18:24:53.007" v="665"/>
        <pc:sldMkLst>
          <pc:docMk/>
          <pc:sldMk cId="2894657000" sldId="371"/>
        </pc:sldMkLst>
      </pc:sldChg>
      <pc:sldChg chg="mod ord modShow modNotes">
        <pc:chgData name="#MUHAMMAD SUFYAN BIN MOHD JAIS#" userId="S::c210145@e.ntu.edu.sg::37b6b5aa-0477-4b67-8b05-26c0a2dea122" providerId="AD" clId="Web-{2D08245D-1ADA-B85A-8BBD-5371E308BBDE}" dt="2022-04-23T18:52:33.254" v="783"/>
        <pc:sldMkLst>
          <pc:docMk/>
          <pc:sldMk cId="2694428674" sldId="372"/>
        </pc:sldMkLst>
      </pc:sldChg>
      <pc:sldChg chg="del">
        <pc:chgData name="#MUHAMMAD SUFYAN BIN MOHD JAIS#" userId="S::c210145@e.ntu.edu.sg::37b6b5aa-0477-4b67-8b05-26c0a2dea122" providerId="AD" clId="Web-{2D08245D-1ADA-B85A-8BBD-5371E308BBDE}" dt="2022-04-23T18:54:51.038" v="784"/>
        <pc:sldMkLst>
          <pc:docMk/>
          <pc:sldMk cId="356871401" sldId="374"/>
        </pc:sldMkLst>
      </pc:sldChg>
      <pc:sldChg chg="modNotes">
        <pc:chgData name="#MUHAMMAD SUFYAN BIN MOHD JAIS#" userId="S::c210145@e.ntu.edu.sg::37b6b5aa-0477-4b67-8b05-26c0a2dea122" providerId="AD" clId="Web-{2D08245D-1ADA-B85A-8BBD-5371E308BBDE}" dt="2022-04-23T17:23:51.408" v="115"/>
        <pc:sldMkLst>
          <pc:docMk/>
          <pc:sldMk cId="2658591557" sldId="375"/>
        </pc:sldMkLst>
      </pc:sldChg>
      <pc:sldChg chg="new del">
        <pc:chgData name="#MUHAMMAD SUFYAN BIN MOHD JAIS#" userId="S::c210145@e.ntu.edu.sg::37b6b5aa-0477-4b67-8b05-26c0a2dea122" providerId="AD" clId="Web-{2D08245D-1ADA-B85A-8BBD-5371E308BBDE}" dt="2022-04-23T18:12:09.065" v="635"/>
        <pc:sldMkLst>
          <pc:docMk/>
          <pc:sldMk cId="3622045633" sldId="376"/>
        </pc:sldMkLst>
      </pc:sldChg>
    </pc:docChg>
  </pc:docChgLst>
  <pc:docChgLst>
    <pc:chgData name="#MUHAMMAD SUFYAN BIN MOHD JAIS#" userId="S::c210145@e.ntu.edu.sg::37b6b5aa-0477-4b67-8b05-26c0a2dea122" providerId="AD" clId="Web-{6590CF2D-F0C3-292C-A4DC-5D6D8D8514F6}"/>
    <pc:docChg chg="addSld delSld modSld sldOrd modSection">
      <pc:chgData name="#MUHAMMAD SUFYAN BIN MOHD JAIS#" userId="S::c210145@e.ntu.edu.sg::37b6b5aa-0477-4b67-8b05-26c0a2dea122" providerId="AD" clId="Web-{6590CF2D-F0C3-292C-A4DC-5D6D8D8514F6}" dt="2022-04-23T16:40:03.442" v="7889"/>
      <pc:docMkLst>
        <pc:docMk/>
      </pc:docMkLst>
      <pc:sldChg chg="del">
        <pc:chgData name="#MUHAMMAD SUFYAN BIN MOHD JAIS#" userId="S::c210145@e.ntu.edu.sg::37b6b5aa-0477-4b67-8b05-26c0a2dea122" providerId="AD" clId="Web-{6590CF2D-F0C3-292C-A4DC-5D6D8D8514F6}" dt="2022-04-23T14:01:22.973" v="2741"/>
        <pc:sldMkLst>
          <pc:docMk/>
          <pc:sldMk cId="0" sldId="261"/>
        </pc:sldMkLst>
      </pc:sldChg>
      <pc:sldChg chg="modNotes">
        <pc:chgData name="#MUHAMMAD SUFYAN BIN MOHD JAIS#" userId="S::c210145@e.ntu.edu.sg::37b6b5aa-0477-4b67-8b05-26c0a2dea122" providerId="AD" clId="Web-{6590CF2D-F0C3-292C-A4DC-5D6D8D8514F6}" dt="2022-04-23T15:26:53.852" v="5434"/>
        <pc:sldMkLst>
          <pc:docMk/>
          <pc:sldMk cId="1551189458" sldId="304"/>
        </pc:sldMkLst>
      </pc:sldChg>
      <pc:sldChg chg="modSp">
        <pc:chgData name="#MUHAMMAD SUFYAN BIN MOHD JAIS#" userId="S::c210145@e.ntu.edu.sg::37b6b5aa-0477-4b67-8b05-26c0a2dea122" providerId="AD" clId="Web-{6590CF2D-F0C3-292C-A4DC-5D6D8D8514F6}" dt="2022-04-22T22:38:08.252" v="28" actId="20577"/>
        <pc:sldMkLst>
          <pc:docMk/>
          <pc:sldMk cId="3570362686" sldId="317"/>
        </pc:sldMkLst>
        <pc:spChg chg="mod">
          <ac:chgData name="#MUHAMMAD SUFYAN BIN MOHD JAIS#" userId="S::c210145@e.ntu.edu.sg::37b6b5aa-0477-4b67-8b05-26c0a2dea122" providerId="AD" clId="Web-{6590CF2D-F0C3-292C-A4DC-5D6D8D8514F6}" dt="2022-04-22T22:38:08.252" v="28" actId="20577"/>
          <ac:spMkLst>
            <pc:docMk/>
            <pc:sldMk cId="3570362686" sldId="317"/>
            <ac:spMk id="13" creationId="{53A8ECE8-F40A-472E-9100-16FC1A1D4838}"/>
          </ac:spMkLst>
        </pc:spChg>
      </pc:sldChg>
      <pc:sldChg chg="del">
        <pc:chgData name="#MUHAMMAD SUFYAN BIN MOHD JAIS#" userId="S::c210145@e.ntu.edu.sg::37b6b5aa-0477-4b67-8b05-26c0a2dea122" providerId="AD" clId="Web-{6590CF2D-F0C3-292C-A4DC-5D6D8D8514F6}" dt="2022-04-23T14:01:26.536" v="2742"/>
        <pc:sldMkLst>
          <pc:docMk/>
          <pc:sldMk cId="2323620577" sldId="320"/>
        </pc:sldMkLst>
      </pc:sldChg>
      <pc:sldChg chg="addSp delSp modSp addAnim delAnim">
        <pc:chgData name="#MUHAMMAD SUFYAN BIN MOHD JAIS#" userId="S::c210145@e.ntu.edu.sg::37b6b5aa-0477-4b67-8b05-26c0a2dea122" providerId="AD" clId="Web-{6590CF2D-F0C3-292C-A4DC-5D6D8D8514F6}" dt="2022-04-23T06:29:05.621" v="522" actId="1076"/>
        <pc:sldMkLst>
          <pc:docMk/>
          <pc:sldMk cId="2657608743" sldId="324"/>
        </pc:sldMkLst>
        <pc:spChg chg="mod">
          <ac:chgData name="#MUHAMMAD SUFYAN BIN MOHD JAIS#" userId="S::c210145@e.ntu.edu.sg::37b6b5aa-0477-4b67-8b05-26c0a2dea122" providerId="AD" clId="Web-{6590CF2D-F0C3-292C-A4DC-5D6D8D8514F6}" dt="2022-04-23T06:29:05.621" v="522" actId="1076"/>
          <ac:spMkLst>
            <pc:docMk/>
            <pc:sldMk cId="2657608743" sldId="324"/>
            <ac:spMk id="2" creationId="{58609E45-F724-5D43-6DAD-8D4547F35C19}"/>
          </ac:spMkLst>
        </pc:spChg>
        <pc:spChg chg="add del mod">
          <ac:chgData name="#MUHAMMAD SUFYAN BIN MOHD JAIS#" userId="S::c210145@e.ntu.edu.sg::37b6b5aa-0477-4b67-8b05-26c0a2dea122" providerId="AD" clId="Web-{6590CF2D-F0C3-292C-A4DC-5D6D8D8514F6}" dt="2022-04-22T22:33:54.590" v="3"/>
          <ac:spMkLst>
            <pc:docMk/>
            <pc:sldMk cId="2657608743" sldId="324"/>
            <ac:spMk id="3" creationId="{87073F5E-1BBC-EBCB-1010-CAEAAFA5AF9C}"/>
          </ac:spMkLst>
        </pc:spChg>
        <pc:spChg chg="mod">
          <ac:chgData name="#MUHAMMAD SUFYAN BIN MOHD JAIS#" userId="S::c210145@e.ntu.edu.sg::37b6b5aa-0477-4b67-8b05-26c0a2dea122" providerId="AD" clId="Web-{6590CF2D-F0C3-292C-A4DC-5D6D8D8514F6}" dt="2022-04-23T06:26:50.211" v="472" actId="1076"/>
          <ac:spMkLst>
            <pc:docMk/>
            <pc:sldMk cId="2657608743" sldId="324"/>
            <ac:spMk id="9" creationId="{CB1D2C17-875B-B1D4-F1F2-4A28C5004DB1}"/>
          </ac:spMkLst>
        </pc:spChg>
        <pc:picChg chg="mod">
          <ac:chgData name="#MUHAMMAD SUFYAN BIN MOHD JAIS#" userId="S::c210145@e.ntu.edu.sg::37b6b5aa-0477-4b67-8b05-26c0a2dea122" providerId="AD" clId="Web-{6590CF2D-F0C3-292C-A4DC-5D6D8D8514F6}" dt="2022-04-23T06:26:52.790" v="473" actId="1076"/>
          <ac:picMkLst>
            <pc:docMk/>
            <pc:sldMk cId="2657608743" sldId="324"/>
            <ac:picMk id="8" creationId="{ADACC18A-67C4-5162-8A4D-5043F456E06B}"/>
          </ac:picMkLst>
        </pc:picChg>
      </pc:sldChg>
      <pc:sldChg chg="modSp">
        <pc:chgData name="#MUHAMMAD SUFYAN BIN MOHD JAIS#" userId="S::c210145@e.ntu.edu.sg::37b6b5aa-0477-4b67-8b05-26c0a2dea122" providerId="AD" clId="Web-{6590CF2D-F0C3-292C-A4DC-5D6D8D8514F6}" dt="2022-04-23T06:30:04.575" v="536" actId="20577"/>
        <pc:sldMkLst>
          <pc:docMk/>
          <pc:sldMk cId="2231356973" sldId="328"/>
        </pc:sldMkLst>
        <pc:spChg chg="mod">
          <ac:chgData name="#MUHAMMAD SUFYAN BIN MOHD JAIS#" userId="S::c210145@e.ntu.edu.sg::37b6b5aa-0477-4b67-8b05-26c0a2dea122" providerId="AD" clId="Web-{6590CF2D-F0C3-292C-A4DC-5D6D8D8514F6}" dt="2022-04-23T06:27:05.056" v="474" actId="1076"/>
          <ac:spMkLst>
            <pc:docMk/>
            <pc:sldMk cId="2231356973" sldId="328"/>
            <ac:spMk id="2" creationId="{B05C5A11-1170-CADC-A7CD-08D7F0D21FF8}"/>
          </ac:spMkLst>
        </pc:spChg>
        <pc:spChg chg="mod">
          <ac:chgData name="#MUHAMMAD SUFYAN BIN MOHD JAIS#" userId="S::c210145@e.ntu.edu.sg::37b6b5aa-0477-4b67-8b05-26c0a2dea122" providerId="AD" clId="Web-{6590CF2D-F0C3-292C-A4DC-5D6D8D8514F6}" dt="2022-04-23T06:29:55.763" v="535" actId="1076"/>
          <ac:spMkLst>
            <pc:docMk/>
            <pc:sldMk cId="2231356973" sldId="328"/>
            <ac:spMk id="3" creationId="{8FF9DA52-3D1F-43A8-F055-B3D0FD7A5B83}"/>
          </ac:spMkLst>
        </pc:spChg>
        <pc:spChg chg="mod">
          <ac:chgData name="#MUHAMMAD SUFYAN BIN MOHD JAIS#" userId="S::c210145@e.ntu.edu.sg::37b6b5aa-0477-4b67-8b05-26c0a2dea122" providerId="AD" clId="Web-{6590CF2D-F0C3-292C-A4DC-5D6D8D8514F6}" dt="2022-04-23T06:30:04.575" v="536" actId="20577"/>
          <ac:spMkLst>
            <pc:docMk/>
            <pc:sldMk cId="2231356973" sldId="328"/>
            <ac:spMk id="6" creationId="{3FE28508-3366-7191-DB76-44306F9F0C4B}"/>
          </ac:spMkLst>
        </pc:spChg>
      </pc:sldChg>
      <pc:sldChg chg="modSp">
        <pc:chgData name="#MUHAMMAD SUFYAN BIN MOHD JAIS#" userId="S::c210145@e.ntu.edu.sg::37b6b5aa-0477-4b67-8b05-26c0a2dea122" providerId="AD" clId="Web-{6590CF2D-F0C3-292C-A4DC-5D6D8D8514F6}" dt="2022-04-23T06:30:09.122" v="537" actId="20577"/>
        <pc:sldMkLst>
          <pc:docMk/>
          <pc:sldMk cId="502463901" sldId="331"/>
        </pc:sldMkLst>
        <pc:spChg chg="mod">
          <ac:chgData name="#MUHAMMAD SUFYAN BIN MOHD JAIS#" userId="S::c210145@e.ntu.edu.sg::37b6b5aa-0477-4b67-8b05-26c0a2dea122" providerId="AD" clId="Web-{6590CF2D-F0C3-292C-A4DC-5D6D8D8514F6}" dt="2022-04-23T06:30:09.122" v="537" actId="20577"/>
          <ac:spMkLst>
            <pc:docMk/>
            <pc:sldMk cId="502463901" sldId="331"/>
            <ac:spMk id="6" creationId="{6840B014-E391-C7BC-1A43-49C1483F8C5E}"/>
          </ac:spMkLst>
        </pc:spChg>
        <pc:spChg chg="mod">
          <ac:chgData name="#MUHAMMAD SUFYAN BIN MOHD JAIS#" userId="S::c210145@e.ntu.edu.sg::37b6b5aa-0477-4b67-8b05-26c0a2dea122" providerId="AD" clId="Web-{6590CF2D-F0C3-292C-A4DC-5D6D8D8514F6}" dt="2022-04-23T06:29:27.856" v="527" actId="1076"/>
          <ac:spMkLst>
            <pc:docMk/>
            <pc:sldMk cId="502463901" sldId="331"/>
            <ac:spMk id="8" creationId="{4298206F-A54D-BC97-6D96-032AB9E1B32D}"/>
          </ac:spMkLst>
        </pc:spChg>
        <pc:spChg chg="mod">
          <ac:chgData name="#MUHAMMAD SUFYAN BIN MOHD JAIS#" userId="S::c210145@e.ntu.edu.sg::37b6b5aa-0477-4b67-8b05-26c0a2dea122" providerId="AD" clId="Web-{6590CF2D-F0C3-292C-A4DC-5D6D8D8514F6}" dt="2022-04-23T06:29:42.262" v="533" actId="20577"/>
          <ac:spMkLst>
            <pc:docMk/>
            <pc:sldMk cId="502463901" sldId="331"/>
            <ac:spMk id="17" creationId="{CF9ED7A9-867F-0B5C-93DD-1CF6535C2EF8}"/>
          </ac:spMkLst>
        </pc:spChg>
      </pc:sldChg>
      <pc:sldChg chg="addSp delSp modSp">
        <pc:chgData name="#MUHAMMAD SUFYAN BIN MOHD JAIS#" userId="S::c210145@e.ntu.edu.sg::37b6b5aa-0477-4b67-8b05-26c0a2dea122" providerId="AD" clId="Web-{6590CF2D-F0C3-292C-A4DC-5D6D8D8514F6}" dt="2022-04-22T22:44:31.152" v="70" actId="1076"/>
        <pc:sldMkLst>
          <pc:docMk/>
          <pc:sldMk cId="1509481206" sldId="332"/>
        </pc:sldMkLst>
        <pc:spChg chg="mod">
          <ac:chgData name="#MUHAMMAD SUFYAN BIN MOHD JAIS#" userId="S::c210145@e.ntu.edu.sg::37b6b5aa-0477-4b67-8b05-26c0a2dea122" providerId="AD" clId="Web-{6590CF2D-F0C3-292C-A4DC-5D6D8D8514F6}" dt="2022-04-22T22:42:37.931" v="61" actId="1076"/>
          <ac:spMkLst>
            <pc:docMk/>
            <pc:sldMk cId="1509481206" sldId="332"/>
            <ac:spMk id="3" creationId="{4A8707B0-F8B6-4CB8-77CC-DCEA0E5747CF}"/>
          </ac:spMkLst>
        </pc:spChg>
        <pc:picChg chg="add del mod">
          <ac:chgData name="#MUHAMMAD SUFYAN BIN MOHD JAIS#" userId="S::c210145@e.ntu.edu.sg::37b6b5aa-0477-4b67-8b05-26c0a2dea122" providerId="AD" clId="Web-{6590CF2D-F0C3-292C-A4DC-5D6D8D8514F6}" dt="2022-04-22T22:43:01.557" v="65"/>
          <ac:picMkLst>
            <pc:docMk/>
            <pc:sldMk cId="1509481206" sldId="332"/>
            <ac:picMk id="2" creationId="{46415D43-D0C9-1C67-6F6A-C5643D9CD1F5}"/>
          </ac:picMkLst>
        </pc:picChg>
        <pc:picChg chg="add mod">
          <ac:chgData name="#MUHAMMAD SUFYAN BIN MOHD JAIS#" userId="S::c210145@e.ntu.edu.sg::37b6b5aa-0477-4b67-8b05-26c0a2dea122" providerId="AD" clId="Web-{6590CF2D-F0C3-292C-A4DC-5D6D8D8514F6}" dt="2022-04-22T22:44:31.152" v="70" actId="1076"/>
          <ac:picMkLst>
            <pc:docMk/>
            <pc:sldMk cId="1509481206" sldId="332"/>
            <ac:picMk id="4" creationId="{B68D5622-27BF-2ADE-239A-B5E053868614}"/>
          </ac:picMkLst>
        </pc:picChg>
      </pc:sldChg>
      <pc:sldChg chg="addSp delSp modSp new modNotes">
        <pc:chgData name="#MUHAMMAD SUFYAN BIN MOHD JAIS#" userId="S::c210145@e.ntu.edu.sg::37b6b5aa-0477-4b67-8b05-26c0a2dea122" providerId="AD" clId="Web-{6590CF2D-F0C3-292C-A4DC-5D6D8D8514F6}" dt="2022-04-23T06:31:06.343" v="550" actId="1076"/>
        <pc:sldMkLst>
          <pc:docMk/>
          <pc:sldMk cId="364634940" sldId="340"/>
        </pc:sldMkLst>
        <pc:spChg chg="del">
          <ac:chgData name="#MUHAMMAD SUFYAN BIN MOHD JAIS#" userId="S::c210145@e.ntu.edu.sg::37b6b5aa-0477-4b67-8b05-26c0a2dea122" providerId="AD" clId="Web-{6590CF2D-F0C3-292C-A4DC-5D6D8D8514F6}" dt="2022-04-22T22:53:00.384" v="96"/>
          <ac:spMkLst>
            <pc:docMk/>
            <pc:sldMk cId="364634940" sldId="340"/>
            <ac:spMk id="2" creationId="{FBEFA801-0932-C178-2F50-78F49602AD40}"/>
          </ac:spMkLst>
        </pc:spChg>
        <pc:spChg chg="del">
          <ac:chgData name="#MUHAMMAD SUFYAN BIN MOHD JAIS#" userId="S::c210145@e.ntu.edu.sg::37b6b5aa-0477-4b67-8b05-26c0a2dea122" providerId="AD" clId="Web-{6590CF2D-F0C3-292C-A4DC-5D6D8D8514F6}" dt="2022-04-22T22:53:03.572" v="97"/>
          <ac:spMkLst>
            <pc:docMk/>
            <pc:sldMk cId="364634940" sldId="340"/>
            <ac:spMk id="3" creationId="{0492DB49-F78D-7FEA-5035-AD5500493CA0}"/>
          </ac:spMkLst>
        </pc:spChg>
        <pc:spChg chg="del">
          <ac:chgData name="#MUHAMMAD SUFYAN BIN MOHD JAIS#" userId="S::c210145@e.ntu.edu.sg::37b6b5aa-0477-4b67-8b05-26c0a2dea122" providerId="AD" clId="Web-{6590CF2D-F0C3-292C-A4DC-5D6D8D8514F6}" dt="2022-04-22T22:53:10.697" v="98"/>
          <ac:spMkLst>
            <pc:docMk/>
            <pc:sldMk cId="364634940" sldId="340"/>
            <ac:spMk id="4" creationId="{F79EB803-573D-F802-916D-867588A2CF08}"/>
          </ac:spMkLst>
        </pc:spChg>
        <pc:spChg chg="add mod">
          <ac:chgData name="#MUHAMMAD SUFYAN BIN MOHD JAIS#" userId="S::c210145@e.ntu.edu.sg::37b6b5aa-0477-4b67-8b05-26c0a2dea122" providerId="AD" clId="Web-{6590CF2D-F0C3-292C-A4DC-5D6D8D8514F6}" dt="2022-04-23T06:30:21.841" v="538" actId="20577"/>
          <ac:spMkLst>
            <pc:docMk/>
            <pc:sldMk cId="364634940" sldId="340"/>
            <ac:spMk id="6" creationId="{E67BD1F6-EE0E-0E4F-0AC3-48BFF6041210}"/>
          </ac:spMkLst>
        </pc:spChg>
        <pc:spChg chg="add mod">
          <ac:chgData name="#MUHAMMAD SUFYAN BIN MOHD JAIS#" userId="S::c210145@e.ntu.edu.sg::37b6b5aa-0477-4b67-8b05-26c0a2dea122" providerId="AD" clId="Web-{6590CF2D-F0C3-292C-A4DC-5D6D8D8514F6}" dt="2022-04-23T06:31:06.343" v="550" actId="1076"/>
          <ac:spMkLst>
            <pc:docMk/>
            <pc:sldMk cId="364634940" sldId="340"/>
            <ac:spMk id="7" creationId="{1EA38E9B-8ED5-2EA9-CD28-E61F1D1C336D}"/>
          </ac:spMkLst>
        </pc:spChg>
        <pc:spChg chg="add mod">
          <ac:chgData name="#MUHAMMAD SUFYAN BIN MOHD JAIS#" userId="S::c210145@e.ntu.edu.sg::37b6b5aa-0477-4b67-8b05-26c0a2dea122" providerId="AD" clId="Web-{6590CF2D-F0C3-292C-A4DC-5D6D8D8514F6}" dt="2022-04-23T06:30:23.935" v="539" actId="1076"/>
          <ac:spMkLst>
            <pc:docMk/>
            <pc:sldMk cId="364634940" sldId="340"/>
            <ac:spMk id="11" creationId="{32A9E1BD-92A6-6522-4928-4E6A46FE3C43}"/>
          </ac:spMkLst>
        </pc:spChg>
        <pc:spChg chg="add mod">
          <ac:chgData name="#MUHAMMAD SUFYAN BIN MOHD JAIS#" userId="S::c210145@e.ntu.edu.sg::37b6b5aa-0477-4b67-8b05-26c0a2dea122" providerId="AD" clId="Web-{6590CF2D-F0C3-292C-A4DC-5D6D8D8514F6}" dt="2022-04-23T06:30:28.842" v="541" actId="1076"/>
          <ac:spMkLst>
            <pc:docMk/>
            <pc:sldMk cId="364634940" sldId="340"/>
            <ac:spMk id="12" creationId="{7027B6D7-FFF2-7C98-7A9D-EF414EC5646C}"/>
          </ac:spMkLst>
        </pc:spChg>
        <pc:spChg chg="add del mod">
          <ac:chgData name="#MUHAMMAD SUFYAN BIN MOHD JAIS#" userId="S::c210145@e.ntu.edu.sg::37b6b5aa-0477-4b67-8b05-26c0a2dea122" providerId="AD" clId="Web-{6590CF2D-F0C3-292C-A4DC-5D6D8D8514F6}" dt="2022-04-22T23:06:38.059" v="264"/>
          <ac:spMkLst>
            <pc:docMk/>
            <pc:sldMk cId="364634940" sldId="340"/>
            <ac:spMk id="13" creationId="{266169C0-6D31-692D-96D9-3A39F155A622}"/>
          </ac:spMkLst>
        </pc:spChg>
        <pc:picChg chg="add mod">
          <ac:chgData name="#MUHAMMAD SUFYAN BIN MOHD JAIS#" userId="S::c210145@e.ntu.edu.sg::37b6b5aa-0477-4b67-8b05-26c0a2dea122" providerId="AD" clId="Web-{6590CF2D-F0C3-292C-A4DC-5D6D8D8514F6}" dt="2022-04-23T06:30:25.232" v="540" actId="1076"/>
          <ac:picMkLst>
            <pc:docMk/>
            <pc:sldMk cId="364634940" sldId="340"/>
            <ac:picMk id="8" creationId="{A0866F97-69B9-D7A9-AF2E-478787B00A69}"/>
          </ac:picMkLst>
        </pc:picChg>
        <pc:picChg chg="add del mod">
          <ac:chgData name="#MUHAMMAD SUFYAN BIN MOHD JAIS#" userId="S::c210145@e.ntu.edu.sg::37b6b5aa-0477-4b67-8b05-26c0a2dea122" providerId="AD" clId="Web-{6590CF2D-F0C3-292C-A4DC-5D6D8D8514F6}" dt="2022-04-22T23:02:26.069" v="105"/>
          <ac:picMkLst>
            <pc:docMk/>
            <pc:sldMk cId="364634940" sldId="340"/>
            <ac:picMk id="9" creationId="{F3F8A0E4-C03A-4EC9-7311-567423FB049C}"/>
          </ac:picMkLst>
        </pc:picChg>
        <pc:picChg chg="add mod">
          <ac:chgData name="#MUHAMMAD SUFYAN BIN MOHD JAIS#" userId="S::c210145@e.ntu.edu.sg::37b6b5aa-0477-4b67-8b05-26c0a2dea122" providerId="AD" clId="Web-{6590CF2D-F0C3-292C-A4DC-5D6D8D8514F6}" dt="2022-04-23T06:30:40.248" v="543" actId="14100"/>
          <ac:picMkLst>
            <pc:docMk/>
            <pc:sldMk cId="364634940" sldId="340"/>
            <ac:picMk id="10" creationId="{632CE904-44C0-1374-B773-170AFCA4AC0A}"/>
          </ac:picMkLst>
        </pc:picChg>
      </pc:sldChg>
      <pc:sldChg chg="ord modNotes">
        <pc:chgData name="#MUHAMMAD SUFYAN BIN MOHD JAIS#" userId="S::c210145@e.ntu.edu.sg::37b6b5aa-0477-4b67-8b05-26c0a2dea122" providerId="AD" clId="Web-{6590CF2D-F0C3-292C-A4DC-5D6D8D8514F6}" dt="2022-04-23T15:37:50.711" v="6650"/>
        <pc:sldMkLst>
          <pc:docMk/>
          <pc:sldMk cId="1874018300" sldId="340"/>
        </pc:sldMkLst>
      </pc:sldChg>
      <pc:sldChg chg="addSp delSp modSp new modNotes">
        <pc:chgData name="#MUHAMMAD SUFYAN BIN MOHD JAIS#" userId="S::c210145@e.ntu.edu.sg::37b6b5aa-0477-4b67-8b05-26c0a2dea122" providerId="AD" clId="Web-{6590CF2D-F0C3-292C-A4DC-5D6D8D8514F6}" dt="2022-04-23T16:18:23.113" v="7522"/>
        <pc:sldMkLst>
          <pc:docMk/>
          <pc:sldMk cId="3335525183" sldId="341"/>
        </pc:sldMkLst>
        <pc:spChg chg="mod">
          <ac:chgData name="#MUHAMMAD SUFYAN BIN MOHD JAIS#" userId="S::c210145@e.ntu.edu.sg::37b6b5aa-0477-4b67-8b05-26c0a2dea122" providerId="AD" clId="Web-{6590CF2D-F0C3-292C-A4DC-5D6D8D8514F6}" dt="2022-04-22T23:10:54.159" v="328" actId="20577"/>
          <ac:spMkLst>
            <pc:docMk/>
            <pc:sldMk cId="3335525183" sldId="341"/>
            <ac:spMk id="2" creationId="{96B4249F-9A77-B11D-09A8-529D9D9FE653}"/>
          </ac:spMkLst>
        </pc:spChg>
        <pc:spChg chg="mod">
          <ac:chgData name="#MUHAMMAD SUFYAN BIN MOHD JAIS#" userId="S::c210145@e.ntu.edu.sg::37b6b5aa-0477-4b67-8b05-26c0a2dea122" providerId="AD" clId="Web-{6590CF2D-F0C3-292C-A4DC-5D6D8D8514F6}" dt="2022-04-22T23:13:48.335" v="419" actId="14100"/>
          <ac:spMkLst>
            <pc:docMk/>
            <pc:sldMk cId="3335525183" sldId="341"/>
            <ac:spMk id="3" creationId="{38230032-6517-D229-A755-53E47395E8B7}"/>
          </ac:spMkLst>
        </pc:spChg>
        <pc:spChg chg="add del">
          <ac:chgData name="#MUHAMMAD SUFYAN BIN MOHD JAIS#" userId="S::c210145@e.ntu.edu.sg::37b6b5aa-0477-4b67-8b05-26c0a2dea122" providerId="AD" clId="Web-{6590CF2D-F0C3-292C-A4DC-5D6D8D8514F6}" dt="2022-04-22T23:12:11.614" v="334"/>
          <ac:spMkLst>
            <pc:docMk/>
            <pc:sldMk cId="3335525183" sldId="341"/>
            <ac:spMk id="6" creationId="{F25993E3-4169-48B7-464C-8952EE5238E5}"/>
          </ac:spMkLst>
        </pc:spChg>
        <pc:picChg chg="add mod">
          <ac:chgData name="#MUHAMMAD SUFYAN BIN MOHD JAIS#" userId="S::c210145@e.ntu.edu.sg::37b6b5aa-0477-4b67-8b05-26c0a2dea122" providerId="AD" clId="Web-{6590CF2D-F0C3-292C-A4DC-5D6D8D8514F6}" dt="2022-04-22T23:11:15.956" v="331" actId="1076"/>
          <ac:picMkLst>
            <pc:docMk/>
            <pc:sldMk cId="3335525183" sldId="341"/>
            <ac:picMk id="5" creationId="{79054B65-9744-63E9-A18F-A36A98907C6B}"/>
          </ac:picMkLst>
        </pc:picChg>
        <pc:inkChg chg="add del">
          <ac:chgData name="#MUHAMMAD SUFYAN BIN MOHD JAIS#" userId="S::c210145@e.ntu.edu.sg::37b6b5aa-0477-4b67-8b05-26c0a2dea122" providerId="AD" clId="Web-{6590CF2D-F0C3-292C-A4DC-5D6D8D8514F6}" dt="2022-04-22T23:12:39.927" v="336"/>
          <ac:inkMkLst>
            <pc:docMk/>
            <pc:sldMk cId="3335525183" sldId="341"/>
            <ac:inkMk id="7" creationId="{A34FD09C-4247-E2C9-B1E4-071BFACC1363}"/>
          </ac:inkMkLst>
        </pc:inkChg>
        <pc:inkChg chg="add del">
          <ac:chgData name="#MUHAMMAD SUFYAN BIN MOHD JAIS#" userId="S::c210145@e.ntu.edu.sg::37b6b5aa-0477-4b67-8b05-26c0a2dea122" providerId="AD" clId="Web-{6590CF2D-F0C3-292C-A4DC-5D6D8D8514F6}" dt="2022-04-22T23:12:53.599" v="338"/>
          <ac:inkMkLst>
            <pc:docMk/>
            <pc:sldMk cId="3335525183" sldId="341"/>
            <ac:inkMk id="8" creationId="{F4AD8C4E-66F5-82EF-FCD2-3F1D6E68A342}"/>
          </ac:inkMkLst>
        </pc:inkChg>
        <pc:inkChg chg="add">
          <ac:chgData name="#MUHAMMAD SUFYAN BIN MOHD JAIS#" userId="S::c210145@e.ntu.edu.sg::37b6b5aa-0477-4b67-8b05-26c0a2dea122" providerId="AD" clId="Web-{6590CF2D-F0C3-292C-A4DC-5D6D8D8514F6}" dt="2022-04-22T23:12:58.802" v="339"/>
          <ac:inkMkLst>
            <pc:docMk/>
            <pc:sldMk cId="3335525183" sldId="341"/>
            <ac:inkMk id="9" creationId="{37622A8E-2437-48FE-AC39-71A1F4D7D4E7}"/>
          </ac:inkMkLst>
        </pc:inkChg>
        <pc:inkChg chg="add">
          <ac:chgData name="#MUHAMMAD SUFYAN BIN MOHD JAIS#" userId="S::c210145@e.ntu.edu.sg::37b6b5aa-0477-4b67-8b05-26c0a2dea122" providerId="AD" clId="Web-{6590CF2D-F0C3-292C-A4DC-5D6D8D8514F6}" dt="2022-04-22T23:13:04.959" v="340"/>
          <ac:inkMkLst>
            <pc:docMk/>
            <pc:sldMk cId="3335525183" sldId="341"/>
            <ac:inkMk id="10" creationId="{8FD78C12-FC33-19A1-C2DA-98286FE6A0CE}"/>
          </ac:inkMkLst>
        </pc:inkChg>
        <pc:inkChg chg="add">
          <ac:chgData name="#MUHAMMAD SUFYAN BIN MOHD JAIS#" userId="S::c210145@e.ntu.edu.sg::37b6b5aa-0477-4b67-8b05-26c0a2dea122" providerId="AD" clId="Web-{6590CF2D-F0C3-292C-A4DC-5D6D8D8514F6}" dt="2022-04-22T23:13:07.912" v="341"/>
          <ac:inkMkLst>
            <pc:docMk/>
            <pc:sldMk cId="3335525183" sldId="341"/>
            <ac:inkMk id="11" creationId="{C208C3A7-2093-6131-D09C-9C86D8659FFD}"/>
          </ac:inkMkLst>
        </pc:inkChg>
        <pc:inkChg chg="add del">
          <ac:chgData name="#MUHAMMAD SUFYAN BIN MOHD JAIS#" userId="S::c210145@e.ntu.edu.sg::37b6b5aa-0477-4b67-8b05-26c0a2dea122" providerId="AD" clId="Web-{6590CF2D-F0C3-292C-A4DC-5D6D8D8514F6}" dt="2022-04-22T23:13:11.787" v="345"/>
          <ac:inkMkLst>
            <pc:docMk/>
            <pc:sldMk cId="3335525183" sldId="341"/>
            <ac:inkMk id="12" creationId="{66AABF4C-B0D5-CF9E-6695-2E5965EE812B}"/>
          </ac:inkMkLst>
        </pc:inkChg>
        <pc:inkChg chg="add del">
          <ac:chgData name="#MUHAMMAD SUFYAN BIN MOHD JAIS#" userId="S::c210145@e.ntu.edu.sg::37b6b5aa-0477-4b67-8b05-26c0a2dea122" providerId="AD" clId="Web-{6590CF2D-F0C3-292C-A4DC-5D6D8D8514F6}" dt="2022-04-22T23:13:10.912" v="344"/>
          <ac:inkMkLst>
            <pc:docMk/>
            <pc:sldMk cId="3335525183" sldId="341"/>
            <ac:inkMk id="13" creationId="{44153FC3-837E-5435-7E81-C8DDBBBC573B}"/>
          </ac:inkMkLst>
        </pc:inkChg>
      </pc:sldChg>
      <pc:sldChg chg="addSp modSp new modNotes">
        <pc:chgData name="#MUHAMMAD SUFYAN BIN MOHD JAIS#" userId="S::c210145@e.ntu.edu.sg::37b6b5aa-0477-4b67-8b05-26c0a2dea122" providerId="AD" clId="Web-{6590CF2D-F0C3-292C-A4DC-5D6D8D8514F6}" dt="2022-04-23T16:39:26.394" v="7875"/>
        <pc:sldMkLst>
          <pc:docMk/>
          <pc:sldMk cId="945161741" sldId="342"/>
        </pc:sldMkLst>
        <pc:spChg chg="mod">
          <ac:chgData name="#MUHAMMAD SUFYAN BIN MOHD JAIS#" userId="S::c210145@e.ntu.edu.sg::37b6b5aa-0477-4b67-8b05-26c0a2dea122" providerId="AD" clId="Web-{6590CF2D-F0C3-292C-A4DC-5D6D8D8514F6}" dt="2022-04-22T23:15:36.822" v="457" actId="20577"/>
          <ac:spMkLst>
            <pc:docMk/>
            <pc:sldMk cId="945161741" sldId="342"/>
            <ac:spMk id="2" creationId="{8C63D2F2-E3A0-B69F-77CE-C313A29D7BD0}"/>
          </ac:spMkLst>
        </pc:spChg>
        <pc:picChg chg="add mod">
          <ac:chgData name="#MUHAMMAD SUFYAN BIN MOHD JAIS#" userId="S::c210145@e.ntu.edu.sg::37b6b5aa-0477-4b67-8b05-26c0a2dea122" providerId="AD" clId="Web-{6590CF2D-F0C3-292C-A4DC-5D6D8D8514F6}" dt="2022-04-23T06:31:22.984" v="551" actId="1076"/>
          <ac:picMkLst>
            <pc:docMk/>
            <pc:sldMk cId="945161741" sldId="342"/>
            <ac:picMk id="5" creationId="{BC933242-E7B8-5221-3308-C1CB5AEC5446}"/>
          </ac:picMkLst>
        </pc:picChg>
      </pc:sldChg>
      <pc:sldChg chg="addSp delSp modSp new">
        <pc:chgData name="#MUHAMMAD SUFYAN BIN MOHD JAIS#" userId="S::c210145@e.ntu.edu.sg::37b6b5aa-0477-4b67-8b05-26c0a2dea122" providerId="AD" clId="Web-{6590CF2D-F0C3-292C-A4DC-5D6D8D8514F6}" dt="2022-04-23T06:59:50.777" v="795" actId="14100"/>
        <pc:sldMkLst>
          <pc:docMk/>
          <pc:sldMk cId="1449552294" sldId="345"/>
        </pc:sldMkLst>
        <pc:spChg chg="mod">
          <ac:chgData name="#MUHAMMAD SUFYAN BIN MOHD JAIS#" userId="S::c210145@e.ntu.edu.sg::37b6b5aa-0477-4b67-8b05-26c0a2dea122" providerId="AD" clId="Web-{6590CF2D-F0C3-292C-A4DC-5D6D8D8514F6}" dt="2022-04-23T06:53:55.877" v="581" actId="1076"/>
          <ac:spMkLst>
            <pc:docMk/>
            <pc:sldMk cId="1449552294" sldId="345"/>
            <ac:spMk id="2" creationId="{07238EAD-6172-AFDC-40E8-9D461BA36349}"/>
          </ac:spMkLst>
        </pc:spChg>
        <pc:spChg chg="mod">
          <ac:chgData name="#MUHAMMAD SUFYAN BIN MOHD JAIS#" userId="S::c210145@e.ntu.edu.sg::37b6b5aa-0477-4b67-8b05-26c0a2dea122" providerId="AD" clId="Web-{6590CF2D-F0C3-292C-A4DC-5D6D8D8514F6}" dt="2022-04-23T06:59:44.261" v="793" actId="14100"/>
          <ac:spMkLst>
            <pc:docMk/>
            <pc:sldMk cId="1449552294" sldId="345"/>
            <ac:spMk id="3" creationId="{1FCF2CE4-1E7C-CCA7-D12E-052E4EBB15B0}"/>
          </ac:spMkLst>
        </pc:spChg>
        <pc:picChg chg="add del mod">
          <ac:chgData name="#MUHAMMAD SUFYAN BIN MOHD JAIS#" userId="S::c210145@e.ntu.edu.sg::37b6b5aa-0477-4b67-8b05-26c0a2dea122" providerId="AD" clId="Web-{6590CF2D-F0C3-292C-A4DC-5D6D8D8514F6}" dt="2022-04-23T06:51:02.169" v="572"/>
          <ac:picMkLst>
            <pc:docMk/>
            <pc:sldMk cId="1449552294" sldId="345"/>
            <ac:picMk id="5" creationId="{4B82A506-2E15-E8A3-F9E2-C35E34C6E8DD}"/>
          </ac:picMkLst>
        </pc:picChg>
        <pc:picChg chg="add mod">
          <ac:chgData name="#MUHAMMAD SUFYAN BIN MOHD JAIS#" userId="S::c210145@e.ntu.edu.sg::37b6b5aa-0477-4b67-8b05-26c0a2dea122" providerId="AD" clId="Web-{6590CF2D-F0C3-292C-A4DC-5D6D8D8514F6}" dt="2022-04-23T06:59:50.777" v="795" actId="14100"/>
          <ac:picMkLst>
            <pc:docMk/>
            <pc:sldMk cId="1449552294" sldId="345"/>
            <ac:picMk id="6" creationId="{59F64E39-B1FC-3A66-193C-A4493CE1D486}"/>
          </ac:picMkLst>
        </pc:picChg>
      </pc:sldChg>
      <pc:sldChg chg="addSp delSp modSp new">
        <pc:chgData name="#MUHAMMAD SUFYAN BIN MOHD JAIS#" userId="S::c210145@e.ntu.edu.sg::37b6b5aa-0477-4b67-8b05-26c0a2dea122" providerId="AD" clId="Web-{6590CF2D-F0C3-292C-A4DC-5D6D8D8514F6}" dt="2022-04-23T07:04:57.503" v="1008" actId="20577"/>
        <pc:sldMkLst>
          <pc:docMk/>
          <pc:sldMk cId="345658442" sldId="346"/>
        </pc:sldMkLst>
        <pc:spChg chg="mod">
          <ac:chgData name="#MUHAMMAD SUFYAN BIN MOHD JAIS#" userId="S::c210145@e.ntu.edu.sg::37b6b5aa-0477-4b67-8b05-26c0a2dea122" providerId="AD" clId="Web-{6590CF2D-F0C3-292C-A4DC-5D6D8D8514F6}" dt="2022-04-23T07:00:49.450" v="809" actId="1076"/>
          <ac:spMkLst>
            <pc:docMk/>
            <pc:sldMk cId="345658442" sldId="346"/>
            <ac:spMk id="2" creationId="{1F25F8F0-FDDA-C02C-9FFB-B4D1AB8A09EF}"/>
          </ac:spMkLst>
        </pc:spChg>
        <pc:spChg chg="mod">
          <ac:chgData name="#MUHAMMAD SUFYAN BIN MOHD JAIS#" userId="S::c210145@e.ntu.edu.sg::37b6b5aa-0477-4b67-8b05-26c0a2dea122" providerId="AD" clId="Web-{6590CF2D-F0C3-292C-A4DC-5D6D8D8514F6}" dt="2022-04-23T07:04:57.503" v="1008" actId="20577"/>
          <ac:spMkLst>
            <pc:docMk/>
            <pc:sldMk cId="345658442" sldId="346"/>
            <ac:spMk id="3" creationId="{F5BC6BDA-C159-0A71-FB60-5F5F12340CBF}"/>
          </ac:spMkLst>
        </pc:spChg>
        <pc:spChg chg="del">
          <ac:chgData name="#MUHAMMAD SUFYAN BIN MOHD JAIS#" userId="S::c210145@e.ntu.edu.sg::37b6b5aa-0477-4b67-8b05-26c0a2dea122" providerId="AD" clId="Web-{6590CF2D-F0C3-292C-A4DC-5D6D8D8514F6}" dt="2022-04-23T07:03:26.048" v="845"/>
          <ac:spMkLst>
            <pc:docMk/>
            <pc:sldMk cId="345658442" sldId="346"/>
            <ac:spMk id="4" creationId="{2FB97E25-2341-5B74-524E-BE7D1FB39BAA}"/>
          </ac:spMkLst>
        </pc:spChg>
        <pc:spChg chg="add del">
          <ac:chgData name="#MUHAMMAD SUFYAN BIN MOHD JAIS#" userId="S::c210145@e.ntu.edu.sg::37b6b5aa-0477-4b67-8b05-26c0a2dea122" providerId="AD" clId="Web-{6590CF2D-F0C3-292C-A4DC-5D6D8D8514F6}" dt="2022-04-23T07:01:00.669" v="811"/>
          <ac:spMkLst>
            <pc:docMk/>
            <pc:sldMk cId="345658442" sldId="346"/>
            <ac:spMk id="5" creationId="{478C2D29-6938-A476-75F1-2EA407901512}"/>
          </ac:spMkLst>
        </pc:spChg>
        <pc:picChg chg="add mod">
          <ac:chgData name="#MUHAMMAD SUFYAN BIN MOHD JAIS#" userId="S::c210145@e.ntu.edu.sg::37b6b5aa-0477-4b67-8b05-26c0a2dea122" providerId="AD" clId="Web-{6590CF2D-F0C3-292C-A4DC-5D6D8D8514F6}" dt="2022-04-23T07:03:01.688" v="823" actId="14100"/>
          <ac:picMkLst>
            <pc:docMk/>
            <pc:sldMk cId="345658442" sldId="346"/>
            <ac:picMk id="6" creationId="{A24D3EC9-452B-C322-4E53-E9B7836BAF5C}"/>
          </ac:picMkLst>
        </pc:picChg>
        <pc:picChg chg="add mod">
          <ac:chgData name="#MUHAMMAD SUFYAN BIN MOHD JAIS#" userId="S::c210145@e.ntu.edu.sg::37b6b5aa-0477-4b67-8b05-26c0a2dea122" providerId="AD" clId="Web-{6590CF2D-F0C3-292C-A4DC-5D6D8D8514F6}" dt="2022-04-23T07:03:04.828" v="824" actId="1076"/>
          <ac:picMkLst>
            <pc:docMk/>
            <pc:sldMk cId="345658442" sldId="346"/>
            <ac:picMk id="7" creationId="{85AA1564-A487-DF6C-7DB3-9C8665DEE5E5}"/>
          </ac:picMkLst>
        </pc:picChg>
      </pc:sldChg>
      <pc:sldChg chg="addSp modSp new">
        <pc:chgData name="#MUHAMMAD SUFYAN BIN MOHD JAIS#" userId="S::c210145@e.ntu.edu.sg::37b6b5aa-0477-4b67-8b05-26c0a2dea122" providerId="AD" clId="Web-{6590CF2D-F0C3-292C-A4DC-5D6D8D8514F6}" dt="2022-04-23T08:57:02.497" v="1174" actId="20577"/>
        <pc:sldMkLst>
          <pc:docMk/>
          <pc:sldMk cId="388322301" sldId="347"/>
        </pc:sldMkLst>
        <pc:spChg chg="mod">
          <ac:chgData name="#MUHAMMAD SUFYAN BIN MOHD JAIS#" userId="S::c210145@e.ntu.edu.sg::37b6b5aa-0477-4b67-8b05-26c0a2dea122" providerId="AD" clId="Web-{6590CF2D-F0C3-292C-A4DC-5D6D8D8514F6}" dt="2022-04-23T08:57:02.497" v="1174" actId="20577"/>
          <ac:spMkLst>
            <pc:docMk/>
            <pc:sldMk cId="388322301" sldId="347"/>
            <ac:spMk id="3" creationId="{58A80D83-68FE-B48F-1780-278B1E591D40}"/>
          </ac:spMkLst>
        </pc:spChg>
        <pc:picChg chg="add mod">
          <ac:chgData name="#MUHAMMAD SUFYAN BIN MOHD JAIS#" userId="S::c210145@e.ntu.edu.sg::37b6b5aa-0477-4b67-8b05-26c0a2dea122" providerId="AD" clId="Web-{6590CF2D-F0C3-292C-A4DC-5D6D8D8514F6}" dt="2022-04-23T08:52:38.180" v="1012" actId="1076"/>
          <ac:picMkLst>
            <pc:docMk/>
            <pc:sldMk cId="388322301" sldId="347"/>
            <ac:picMk id="5" creationId="{0AEDD6BD-2A41-B24F-01D0-18058747F494}"/>
          </ac:picMkLst>
        </pc:picChg>
      </pc:sldChg>
      <pc:sldChg chg="addSp delSp modSp new">
        <pc:chgData name="#MUHAMMAD SUFYAN BIN MOHD JAIS#" userId="S::c210145@e.ntu.edu.sg::37b6b5aa-0477-4b67-8b05-26c0a2dea122" providerId="AD" clId="Web-{6590CF2D-F0C3-292C-A4DC-5D6D8D8514F6}" dt="2022-04-23T09:25:18.247" v="1594" actId="14100"/>
        <pc:sldMkLst>
          <pc:docMk/>
          <pc:sldMk cId="4048217052" sldId="349"/>
        </pc:sldMkLst>
        <pc:spChg chg="del">
          <ac:chgData name="#MUHAMMAD SUFYAN BIN MOHD JAIS#" userId="S::c210145@e.ntu.edu.sg::37b6b5aa-0477-4b67-8b05-26c0a2dea122" providerId="AD" clId="Web-{6590CF2D-F0C3-292C-A4DC-5D6D8D8514F6}" dt="2022-04-23T09:05:37.335" v="1202"/>
          <ac:spMkLst>
            <pc:docMk/>
            <pc:sldMk cId="4048217052" sldId="349"/>
            <ac:spMk id="2" creationId="{6F145137-9A6D-4794-9400-5404119C5F76}"/>
          </ac:spMkLst>
        </pc:spChg>
        <pc:spChg chg="mod">
          <ac:chgData name="#MUHAMMAD SUFYAN BIN MOHD JAIS#" userId="S::c210145@e.ntu.edu.sg::37b6b5aa-0477-4b67-8b05-26c0a2dea122" providerId="AD" clId="Web-{6590CF2D-F0C3-292C-A4DC-5D6D8D8514F6}" dt="2022-04-23T09:25:18.247" v="1594" actId="14100"/>
          <ac:spMkLst>
            <pc:docMk/>
            <pc:sldMk cId="4048217052" sldId="349"/>
            <ac:spMk id="3" creationId="{73E6F2FC-6377-3053-39EA-3B356EAD9B18}"/>
          </ac:spMkLst>
        </pc:spChg>
        <pc:spChg chg="del mod">
          <ac:chgData name="#MUHAMMAD SUFYAN BIN MOHD JAIS#" userId="S::c210145@e.ntu.edu.sg::37b6b5aa-0477-4b67-8b05-26c0a2dea122" providerId="AD" clId="Web-{6590CF2D-F0C3-292C-A4DC-5D6D8D8514F6}" dt="2022-04-23T09:05:28.944" v="1201"/>
          <ac:spMkLst>
            <pc:docMk/>
            <pc:sldMk cId="4048217052" sldId="349"/>
            <ac:spMk id="4" creationId="{648F706F-4285-69AE-AF01-D18ACEC55BF1}"/>
          </ac:spMkLst>
        </pc:spChg>
        <pc:picChg chg="add del mod">
          <ac:chgData name="#MUHAMMAD SUFYAN BIN MOHD JAIS#" userId="S::c210145@e.ntu.edu.sg::37b6b5aa-0477-4b67-8b05-26c0a2dea122" providerId="AD" clId="Web-{6590CF2D-F0C3-292C-A4DC-5D6D8D8514F6}" dt="2022-04-23T09:06:57.680" v="1271"/>
          <ac:picMkLst>
            <pc:docMk/>
            <pc:sldMk cId="4048217052" sldId="349"/>
            <ac:picMk id="6" creationId="{64352BAD-48BE-4F40-65FA-D43C9D08737C}"/>
          </ac:picMkLst>
        </pc:picChg>
        <pc:picChg chg="add del mod">
          <ac:chgData name="#MUHAMMAD SUFYAN BIN MOHD JAIS#" userId="S::c210145@e.ntu.edu.sg::37b6b5aa-0477-4b67-8b05-26c0a2dea122" providerId="AD" clId="Web-{6590CF2D-F0C3-292C-A4DC-5D6D8D8514F6}" dt="2022-04-23T09:06:55.836" v="1270"/>
          <ac:picMkLst>
            <pc:docMk/>
            <pc:sldMk cId="4048217052" sldId="349"/>
            <ac:picMk id="8" creationId="{117241FB-19CE-6866-17F5-34279816D548}"/>
          </ac:picMkLst>
        </pc:picChg>
        <pc:picChg chg="add del mod">
          <ac:chgData name="#MUHAMMAD SUFYAN BIN MOHD JAIS#" userId="S::c210145@e.ntu.edu.sg::37b6b5aa-0477-4b67-8b05-26c0a2dea122" providerId="AD" clId="Web-{6590CF2D-F0C3-292C-A4DC-5D6D8D8514F6}" dt="2022-04-23T09:09:44.370" v="1370"/>
          <ac:picMkLst>
            <pc:docMk/>
            <pc:sldMk cId="4048217052" sldId="349"/>
            <ac:picMk id="10" creationId="{E26E71EA-9582-FCAD-F072-9770AEEC9A0D}"/>
          </ac:picMkLst>
        </pc:picChg>
        <pc:picChg chg="add mod">
          <ac:chgData name="#MUHAMMAD SUFYAN BIN MOHD JAIS#" userId="S::c210145@e.ntu.edu.sg::37b6b5aa-0477-4b67-8b05-26c0a2dea122" providerId="AD" clId="Web-{6590CF2D-F0C3-292C-A4DC-5D6D8D8514F6}" dt="2022-04-23T09:11:28.404" v="1374" actId="1076"/>
          <ac:picMkLst>
            <pc:docMk/>
            <pc:sldMk cId="4048217052" sldId="349"/>
            <ac:picMk id="11" creationId="{1DD9BE7D-512D-6844-E899-C9BCCF671F3B}"/>
          </ac:picMkLst>
        </pc:picChg>
        <pc:picChg chg="add mod">
          <ac:chgData name="#MUHAMMAD SUFYAN BIN MOHD JAIS#" userId="S::c210145@e.ntu.edu.sg::37b6b5aa-0477-4b67-8b05-26c0a2dea122" providerId="AD" clId="Web-{6590CF2D-F0C3-292C-A4DC-5D6D8D8514F6}" dt="2022-04-23T09:11:54.091" v="1380" actId="14100"/>
          <ac:picMkLst>
            <pc:docMk/>
            <pc:sldMk cId="4048217052" sldId="349"/>
            <ac:picMk id="12" creationId="{DF13D6E4-DF63-2F85-D01F-B16896996FE8}"/>
          </ac:picMkLst>
        </pc:picChg>
      </pc:sldChg>
      <pc:sldChg chg="modNotes">
        <pc:chgData name="#MUHAMMAD SUFYAN BIN MOHD JAIS#" userId="S::c210145@e.ntu.edu.sg::37b6b5aa-0477-4b67-8b05-26c0a2dea122" providerId="AD" clId="Web-{6590CF2D-F0C3-292C-A4DC-5D6D8D8514F6}" dt="2022-04-23T16:20:37.445" v="7572"/>
        <pc:sldMkLst>
          <pc:docMk/>
          <pc:sldMk cId="2602952682" sldId="350"/>
        </pc:sldMkLst>
      </pc:sldChg>
      <pc:sldChg chg="addSp delSp modSp new">
        <pc:chgData name="#MUHAMMAD SUFYAN BIN MOHD JAIS#" userId="S::c210145@e.ntu.edu.sg::37b6b5aa-0477-4b67-8b05-26c0a2dea122" providerId="AD" clId="Web-{6590CF2D-F0C3-292C-A4DC-5D6D8D8514F6}" dt="2022-04-23T10:04:20.680" v="1875" actId="20577"/>
        <pc:sldMkLst>
          <pc:docMk/>
          <pc:sldMk cId="2563367876" sldId="352"/>
        </pc:sldMkLst>
        <pc:spChg chg="del">
          <ac:chgData name="#MUHAMMAD SUFYAN BIN MOHD JAIS#" userId="S::c210145@e.ntu.edu.sg::37b6b5aa-0477-4b67-8b05-26c0a2dea122" providerId="AD" clId="Web-{6590CF2D-F0C3-292C-A4DC-5D6D8D8514F6}" dt="2022-04-23T09:16:22.862" v="1589"/>
          <ac:spMkLst>
            <pc:docMk/>
            <pc:sldMk cId="2563367876" sldId="352"/>
            <ac:spMk id="2" creationId="{D9A92D91-40BD-27FC-575D-1F529731B5F2}"/>
          </ac:spMkLst>
        </pc:spChg>
        <pc:spChg chg="mod">
          <ac:chgData name="#MUHAMMAD SUFYAN BIN MOHD JAIS#" userId="S::c210145@e.ntu.edu.sg::37b6b5aa-0477-4b67-8b05-26c0a2dea122" providerId="AD" clId="Web-{6590CF2D-F0C3-292C-A4DC-5D6D8D8514F6}" dt="2022-04-23T10:04:20.680" v="1875" actId="20577"/>
          <ac:spMkLst>
            <pc:docMk/>
            <pc:sldMk cId="2563367876" sldId="352"/>
            <ac:spMk id="3" creationId="{2E62EC30-46EF-1FC1-A041-3EA0BC9E773B}"/>
          </ac:spMkLst>
        </pc:spChg>
        <pc:spChg chg="del">
          <ac:chgData name="#MUHAMMAD SUFYAN BIN MOHD JAIS#" userId="S::c210145@e.ntu.edu.sg::37b6b5aa-0477-4b67-8b05-26c0a2dea122" providerId="AD" clId="Web-{6590CF2D-F0C3-292C-A4DC-5D6D8D8514F6}" dt="2022-04-23T09:15:27.611" v="1527"/>
          <ac:spMkLst>
            <pc:docMk/>
            <pc:sldMk cId="2563367876" sldId="352"/>
            <ac:spMk id="4" creationId="{3C6CD18F-FF99-859F-ECD6-359AE3044102}"/>
          </ac:spMkLst>
        </pc:spChg>
        <pc:picChg chg="add mod">
          <ac:chgData name="#MUHAMMAD SUFYAN BIN MOHD JAIS#" userId="S::c210145@e.ntu.edu.sg::37b6b5aa-0477-4b67-8b05-26c0a2dea122" providerId="AD" clId="Web-{6590CF2D-F0C3-292C-A4DC-5D6D8D8514F6}" dt="2022-04-23T09:15:34.533" v="1528" actId="14100"/>
          <ac:picMkLst>
            <pc:docMk/>
            <pc:sldMk cId="2563367876" sldId="352"/>
            <ac:picMk id="5" creationId="{417B4A95-EAA5-3B8C-0FC3-4C65454C8D3F}"/>
          </ac:picMkLst>
        </pc:picChg>
      </pc:sldChg>
      <pc:sldChg chg="addSp delSp modSp new mod ord modShow modNotes">
        <pc:chgData name="#MUHAMMAD SUFYAN BIN MOHD JAIS#" userId="S::c210145@e.ntu.edu.sg::37b6b5aa-0477-4b67-8b05-26c0a2dea122" providerId="AD" clId="Web-{6590CF2D-F0C3-292C-A4DC-5D6D8D8514F6}" dt="2022-04-23T15:22:08.876" v="5312"/>
        <pc:sldMkLst>
          <pc:docMk/>
          <pc:sldMk cId="2079045140" sldId="353"/>
        </pc:sldMkLst>
        <pc:spChg chg="mod">
          <ac:chgData name="#MUHAMMAD SUFYAN BIN MOHD JAIS#" userId="S::c210145@e.ntu.edu.sg::37b6b5aa-0477-4b67-8b05-26c0a2dea122" providerId="AD" clId="Web-{6590CF2D-F0C3-292C-A4DC-5D6D8D8514F6}" dt="2022-04-23T14:01:11.785" v="2740" actId="14100"/>
          <ac:spMkLst>
            <pc:docMk/>
            <pc:sldMk cId="2079045140" sldId="353"/>
            <ac:spMk id="2" creationId="{72EDB5F5-1693-C2AA-1DDB-7D071700227D}"/>
          </ac:spMkLst>
        </pc:spChg>
        <pc:spChg chg="add del mod">
          <ac:chgData name="#MUHAMMAD SUFYAN BIN MOHD JAIS#" userId="S::c210145@e.ntu.edu.sg::37b6b5aa-0477-4b67-8b05-26c0a2dea122" providerId="AD" clId="Web-{6590CF2D-F0C3-292C-A4DC-5D6D8D8514F6}" dt="2022-04-23T14:14:08.570" v="3374" actId="20577"/>
          <ac:spMkLst>
            <pc:docMk/>
            <pc:sldMk cId="2079045140" sldId="353"/>
            <ac:spMk id="3" creationId="{B687F368-B13F-A2B5-A473-89233C761269}"/>
          </ac:spMkLst>
        </pc:spChg>
        <pc:spChg chg="del">
          <ac:chgData name="#MUHAMMAD SUFYAN BIN MOHD JAIS#" userId="S::c210145@e.ntu.edu.sg::37b6b5aa-0477-4b67-8b05-26c0a2dea122" providerId="AD" clId="Web-{6590CF2D-F0C3-292C-A4DC-5D6D8D8514F6}" dt="2022-04-23T09:32:00.067" v="1710"/>
          <ac:spMkLst>
            <pc:docMk/>
            <pc:sldMk cId="2079045140" sldId="353"/>
            <ac:spMk id="4" creationId="{CB887198-F70F-0CD4-CE69-FD6E2320DE65}"/>
          </ac:spMkLst>
        </pc:spChg>
        <pc:spChg chg="add del mod">
          <ac:chgData name="#MUHAMMAD SUFYAN BIN MOHD JAIS#" userId="S::c210145@e.ntu.edu.sg::37b6b5aa-0477-4b67-8b05-26c0a2dea122" providerId="AD" clId="Web-{6590CF2D-F0C3-292C-A4DC-5D6D8D8514F6}" dt="2022-04-23T09:30:17.330" v="1662"/>
          <ac:spMkLst>
            <pc:docMk/>
            <pc:sldMk cId="2079045140" sldId="353"/>
            <ac:spMk id="6" creationId="{9D539BE0-D949-F3D9-8371-D332E1BB0790}"/>
          </ac:spMkLst>
        </pc:spChg>
        <pc:spChg chg="add mod">
          <ac:chgData name="#MUHAMMAD SUFYAN BIN MOHD JAIS#" userId="S::c210145@e.ntu.edu.sg::37b6b5aa-0477-4b67-8b05-26c0a2dea122" providerId="AD" clId="Web-{6590CF2D-F0C3-292C-A4DC-5D6D8D8514F6}" dt="2022-04-23T09:33:11.302" v="1761" actId="20577"/>
          <ac:spMkLst>
            <pc:docMk/>
            <pc:sldMk cId="2079045140" sldId="353"/>
            <ac:spMk id="8" creationId="{8C6EEF9D-8774-79A1-B1C3-B52652E987FA}"/>
          </ac:spMkLst>
        </pc:spChg>
        <pc:spChg chg="add mod">
          <ac:chgData name="#MUHAMMAD SUFYAN BIN MOHD JAIS#" userId="S::c210145@e.ntu.edu.sg::37b6b5aa-0477-4b67-8b05-26c0a2dea122" providerId="AD" clId="Web-{6590CF2D-F0C3-292C-A4DC-5D6D8D8514F6}" dt="2022-04-23T10:09:17.217" v="2030" actId="14100"/>
          <ac:spMkLst>
            <pc:docMk/>
            <pc:sldMk cId="2079045140" sldId="353"/>
            <ac:spMk id="9" creationId="{F68394C0-ADC9-861D-8C30-12CC3D48FD06}"/>
          </ac:spMkLst>
        </pc:spChg>
      </pc:sldChg>
      <pc:sldChg chg="modNotes">
        <pc:chgData name="#MUHAMMAD SUFYAN BIN MOHD JAIS#" userId="S::c210145@e.ntu.edu.sg::37b6b5aa-0477-4b67-8b05-26c0a2dea122" providerId="AD" clId="Web-{6590CF2D-F0C3-292C-A4DC-5D6D8D8514F6}" dt="2022-04-23T16:23:07.479" v="7614"/>
        <pc:sldMkLst>
          <pc:docMk/>
          <pc:sldMk cId="4142303570" sldId="355"/>
        </pc:sldMkLst>
      </pc:sldChg>
      <pc:sldChg chg="addSp modSp new addAnim modNotes">
        <pc:chgData name="#MUHAMMAD SUFYAN BIN MOHD JAIS#" userId="S::c210145@e.ntu.edu.sg::37b6b5aa-0477-4b67-8b05-26c0a2dea122" providerId="AD" clId="Web-{6590CF2D-F0C3-292C-A4DC-5D6D8D8514F6}" dt="2022-04-23T14:54:50.445" v="4582"/>
        <pc:sldMkLst>
          <pc:docMk/>
          <pc:sldMk cId="394210537" sldId="356"/>
        </pc:sldMkLst>
        <pc:spChg chg="mod">
          <ac:chgData name="#MUHAMMAD SUFYAN BIN MOHD JAIS#" userId="S::c210145@e.ntu.edu.sg::37b6b5aa-0477-4b67-8b05-26c0a2dea122" providerId="AD" clId="Web-{6590CF2D-F0C3-292C-A4DC-5D6D8D8514F6}" dt="2022-04-23T14:07:37.404" v="2771" actId="20577"/>
          <ac:spMkLst>
            <pc:docMk/>
            <pc:sldMk cId="394210537" sldId="356"/>
            <ac:spMk id="3" creationId="{436BE4CB-6C34-17F7-085D-13CAF55D36A5}"/>
          </ac:spMkLst>
        </pc:spChg>
        <pc:spChg chg="add mod">
          <ac:chgData name="#MUHAMMAD SUFYAN BIN MOHD JAIS#" userId="S::c210145@e.ntu.edu.sg::37b6b5aa-0477-4b67-8b05-26c0a2dea122" providerId="AD" clId="Web-{6590CF2D-F0C3-292C-A4DC-5D6D8D8514F6}" dt="2022-04-23T14:07:07.731" v="2754" actId="1076"/>
          <ac:spMkLst>
            <pc:docMk/>
            <pc:sldMk cId="394210537" sldId="356"/>
            <ac:spMk id="7" creationId="{1F1EA8A7-8FFA-6979-DE8C-56D84751B2A8}"/>
          </ac:spMkLst>
        </pc:spChg>
        <pc:spChg chg="add mod">
          <ac:chgData name="#MUHAMMAD SUFYAN BIN MOHD JAIS#" userId="S::c210145@e.ntu.edu.sg::37b6b5aa-0477-4b67-8b05-26c0a2dea122" providerId="AD" clId="Web-{6590CF2D-F0C3-292C-A4DC-5D6D8D8514F6}" dt="2022-04-23T10:06:40.995" v="1918" actId="14100"/>
          <ac:spMkLst>
            <pc:docMk/>
            <pc:sldMk cId="394210537" sldId="356"/>
            <ac:spMk id="8" creationId="{43D93EE9-4298-D065-48F9-6F5E95E62C2F}"/>
          </ac:spMkLst>
        </pc:spChg>
        <pc:picChg chg="add mod">
          <ac:chgData name="#MUHAMMAD SUFYAN BIN MOHD JAIS#" userId="S::c210145@e.ntu.edu.sg::37b6b5aa-0477-4b67-8b05-26c0a2dea122" providerId="AD" clId="Web-{6590CF2D-F0C3-292C-A4DC-5D6D8D8514F6}" dt="2022-04-23T10:06:17.058" v="1893" actId="1076"/>
          <ac:picMkLst>
            <pc:docMk/>
            <pc:sldMk cId="394210537" sldId="356"/>
            <ac:picMk id="5" creationId="{122B7590-C97A-1EC7-59E3-5E0AC0D1A028}"/>
          </ac:picMkLst>
        </pc:picChg>
        <pc:picChg chg="add mod">
          <ac:chgData name="#MUHAMMAD SUFYAN BIN MOHD JAIS#" userId="S::c210145@e.ntu.edu.sg::37b6b5aa-0477-4b67-8b05-26c0a2dea122" providerId="AD" clId="Web-{6590CF2D-F0C3-292C-A4DC-5D6D8D8514F6}" dt="2022-04-23T10:06:21.636" v="1894" actId="1076"/>
          <ac:picMkLst>
            <pc:docMk/>
            <pc:sldMk cId="394210537" sldId="356"/>
            <ac:picMk id="6" creationId="{7CBDD1AB-1E25-DC48-59CE-AF87FF2D2396}"/>
          </ac:picMkLst>
        </pc:picChg>
      </pc:sldChg>
      <pc:sldChg chg="addSp delSp modSp new">
        <pc:chgData name="#MUHAMMAD SUFYAN BIN MOHD JAIS#" userId="S::c210145@e.ntu.edu.sg::37b6b5aa-0477-4b67-8b05-26c0a2dea122" providerId="AD" clId="Web-{6590CF2D-F0C3-292C-A4DC-5D6D8D8514F6}" dt="2022-04-23T10:50:02.528" v="2730" actId="20577"/>
        <pc:sldMkLst>
          <pc:docMk/>
          <pc:sldMk cId="2558984975" sldId="359"/>
        </pc:sldMkLst>
        <pc:spChg chg="mod">
          <ac:chgData name="#MUHAMMAD SUFYAN BIN MOHD JAIS#" userId="S::c210145@e.ntu.edu.sg::37b6b5aa-0477-4b67-8b05-26c0a2dea122" providerId="AD" clId="Web-{6590CF2D-F0C3-292C-A4DC-5D6D8D8514F6}" dt="2022-04-23T10:35:30.730" v="2498" actId="20577"/>
          <ac:spMkLst>
            <pc:docMk/>
            <pc:sldMk cId="2558984975" sldId="359"/>
            <ac:spMk id="2" creationId="{5C7A1D7A-2474-FD40-34C2-B1B5D535BD25}"/>
          </ac:spMkLst>
        </pc:spChg>
        <pc:spChg chg="mod">
          <ac:chgData name="#MUHAMMAD SUFYAN BIN MOHD JAIS#" userId="S::c210145@e.ntu.edu.sg::37b6b5aa-0477-4b67-8b05-26c0a2dea122" providerId="AD" clId="Web-{6590CF2D-F0C3-292C-A4DC-5D6D8D8514F6}" dt="2022-04-23T10:50:02.528" v="2730" actId="20577"/>
          <ac:spMkLst>
            <pc:docMk/>
            <pc:sldMk cId="2558984975" sldId="359"/>
            <ac:spMk id="3" creationId="{F1803EAE-A9B7-D83C-C31E-8BFE418BF212}"/>
          </ac:spMkLst>
        </pc:spChg>
        <pc:spChg chg="del">
          <ac:chgData name="#MUHAMMAD SUFYAN BIN MOHD JAIS#" userId="S::c210145@e.ntu.edu.sg::37b6b5aa-0477-4b67-8b05-26c0a2dea122" providerId="AD" clId="Web-{6590CF2D-F0C3-292C-A4DC-5D6D8D8514F6}" dt="2022-04-23T10:10:39.297" v="2102"/>
          <ac:spMkLst>
            <pc:docMk/>
            <pc:sldMk cId="2558984975" sldId="359"/>
            <ac:spMk id="4" creationId="{13B536DA-8928-C7B7-B5A0-400878AFC337}"/>
          </ac:spMkLst>
        </pc:spChg>
        <pc:picChg chg="add mod">
          <ac:chgData name="#MUHAMMAD SUFYAN BIN MOHD JAIS#" userId="S::c210145@e.ntu.edu.sg::37b6b5aa-0477-4b67-8b05-26c0a2dea122" providerId="AD" clId="Web-{6590CF2D-F0C3-292C-A4DC-5D6D8D8514F6}" dt="2022-04-23T10:16:36.725" v="2251" actId="14100"/>
          <ac:picMkLst>
            <pc:docMk/>
            <pc:sldMk cId="2558984975" sldId="359"/>
            <ac:picMk id="5" creationId="{8764E334-582B-7B92-BC40-8B8DEB0DA3AC}"/>
          </ac:picMkLst>
        </pc:picChg>
      </pc:sldChg>
      <pc:sldChg chg="new">
        <pc:chgData name="#MUHAMMAD SUFYAN BIN MOHD JAIS#" userId="S::c210145@e.ntu.edu.sg::37b6b5aa-0477-4b67-8b05-26c0a2dea122" providerId="AD" clId="Web-{6590CF2D-F0C3-292C-A4DC-5D6D8D8514F6}" dt="2022-04-23T10:16:58.554" v="2254"/>
        <pc:sldMkLst>
          <pc:docMk/>
          <pc:sldMk cId="1690993710" sldId="360"/>
        </pc:sldMkLst>
      </pc:sldChg>
      <pc:sldChg chg="addSp delSp modSp add ord replId">
        <pc:chgData name="#MUHAMMAD SUFYAN BIN MOHD JAIS#" userId="S::c210145@e.ntu.edu.sg::37b6b5aa-0477-4b67-8b05-26c0a2dea122" providerId="AD" clId="Web-{6590CF2D-F0C3-292C-A4DC-5D6D8D8514F6}" dt="2022-04-23T14:02:28.725" v="2746"/>
        <pc:sldMkLst>
          <pc:docMk/>
          <pc:sldMk cId="1853510354" sldId="361"/>
        </pc:sldMkLst>
        <pc:spChg chg="mod">
          <ac:chgData name="#MUHAMMAD SUFYAN BIN MOHD JAIS#" userId="S::c210145@e.ntu.edu.sg::37b6b5aa-0477-4b67-8b05-26c0a2dea122" providerId="AD" clId="Web-{6590CF2D-F0C3-292C-A4DC-5D6D8D8514F6}" dt="2022-04-23T10:35:41.981" v="2503" actId="20577"/>
          <ac:spMkLst>
            <pc:docMk/>
            <pc:sldMk cId="1853510354" sldId="361"/>
            <ac:spMk id="2" creationId="{5C7A1D7A-2474-FD40-34C2-B1B5D535BD25}"/>
          </ac:spMkLst>
        </pc:spChg>
        <pc:spChg chg="mod">
          <ac:chgData name="#MUHAMMAD SUFYAN BIN MOHD JAIS#" userId="S::c210145@e.ntu.edu.sg::37b6b5aa-0477-4b67-8b05-26c0a2dea122" providerId="AD" clId="Web-{6590CF2D-F0C3-292C-A4DC-5D6D8D8514F6}" dt="2022-04-23T10:31:41.273" v="2490" actId="20577"/>
          <ac:spMkLst>
            <pc:docMk/>
            <pc:sldMk cId="1853510354" sldId="361"/>
            <ac:spMk id="3" creationId="{F1803EAE-A9B7-D83C-C31E-8BFE418BF212}"/>
          </ac:spMkLst>
        </pc:spChg>
        <pc:picChg chg="add mod">
          <ac:chgData name="#MUHAMMAD SUFYAN BIN MOHD JAIS#" userId="S::c210145@e.ntu.edu.sg::37b6b5aa-0477-4b67-8b05-26c0a2dea122" providerId="AD" clId="Web-{6590CF2D-F0C3-292C-A4DC-5D6D8D8514F6}" dt="2022-04-23T10:20:59.730" v="2295" actId="14100"/>
          <ac:picMkLst>
            <pc:docMk/>
            <pc:sldMk cId="1853510354" sldId="361"/>
            <ac:picMk id="4" creationId="{B26E6E26-C0F1-3519-B113-67DBF5D342BB}"/>
          </ac:picMkLst>
        </pc:picChg>
        <pc:picChg chg="del">
          <ac:chgData name="#MUHAMMAD SUFYAN BIN MOHD JAIS#" userId="S::c210145@e.ntu.edu.sg::37b6b5aa-0477-4b67-8b05-26c0a2dea122" providerId="AD" clId="Web-{6590CF2D-F0C3-292C-A4DC-5D6D8D8514F6}" dt="2022-04-23T10:20:13.792" v="2269"/>
          <ac:picMkLst>
            <pc:docMk/>
            <pc:sldMk cId="1853510354" sldId="361"/>
            <ac:picMk id="5" creationId="{8764E334-582B-7B92-BC40-8B8DEB0DA3AC}"/>
          </ac:picMkLst>
        </pc:picChg>
      </pc:sldChg>
      <pc:sldChg chg="addSp delSp modSp add ord replId">
        <pc:chgData name="#MUHAMMAD SUFYAN BIN MOHD JAIS#" userId="S::c210145@e.ntu.edu.sg::37b6b5aa-0477-4b67-8b05-26c0a2dea122" providerId="AD" clId="Web-{6590CF2D-F0C3-292C-A4DC-5D6D8D8514F6}" dt="2022-04-23T14:02:13.396" v="2745"/>
        <pc:sldMkLst>
          <pc:docMk/>
          <pc:sldMk cId="3551139898" sldId="362"/>
        </pc:sldMkLst>
        <pc:spChg chg="mod">
          <ac:chgData name="#MUHAMMAD SUFYAN BIN MOHD JAIS#" userId="S::c210145@e.ntu.edu.sg::37b6b5aa-0477-4b67-8b05-26c0a2dea122" providerId="AD" clId="Web-{6590CF2D-F0C3-292C-A4DC-5D6D8D8514F6}" dt="2022-04-23T10:40:44.096" v="2542" actId="1076"/>
          <ac:spMkLst>
            <pc:docMk/>
            <pc:sldMk cId="3551139898" sldId="362"/>
            <ac:spMk id="2" creationId="{5C7A1D7A-2474-FD40-34C2-B1B5D535BD25}"/>
          </ac:spMkLst>
        </pc:spChg>
        <pc:spChg chg="mod">
          <ac:chgData name="#MUHAMMAD SUFYAN BIN MOHD JAIS#" userId="S::c210145@e.ntu.edu.sg::37b6b5aa-0477-4b67-8b05-26c0a2dea122" providerId="AD" clId="Web-{6590CF2D-F0C3-292C-A4DC-5D6D8D8514F6}" dt="2022-04-23T10:40:27.173" v="2541" actId="20577"/>
          <ac:spMkLst>
            <pc:docMk/>
            <pc:sldMk cId="3551139898" sldId="362"/>
            <ac:spMk id="3" creationId="{F1803EAE-A9B7-D83C-C31E-8BFE418BF212}"/>
          </ac:spMkLst>
        </pc:spChg>
        <pc:picChg chg="del">
          <ac:chgData name="#MUHAMMAD SUFYAN BIN MOHD JAIS#" userId="S::c210145@e.ntu.edu.sg::37b6b5aa-0477-4b67-8b05-26c0a2dea122" providerId="AD" clId="Web-{6590CF2D-F0C3-292C-A4DC-5D6D8D8514F6}" dt="2022-04-23T10:28:51.848" v="2309"/>
          <ac:picMkLst>
            <pc:docMk/>
            <pc:sldMk cId="3551139898" sldId="362"/>
            <ac:picMk id="4" creationId="{B26E6E26-C0F1-3519-B113-67DBF5D342BB}"/>
          </ac:picMkLst>
        </pc:picChg>
        <pc:picChg chg="add mod">
          <ac:chgData name="#MUHAMMAD SUFYAN BIN MOHD JAIS#" userId="S::c210145@e.ntu.edu.sg::37b6b5aa-0477-4b67-8b05-26c0a2dea122" providerId="AD" clId="Web-{6590CF2D-F0C3-292C-A4DC-5D6D8D8514F6}" dt="2022-04-23T10:39:45.798" v="2533" actId="1076"/>
          <ac:picMkLst>
            <pc:docMk/>
            <pc:sldMk cId="3551139898" sldId="362"/>
            <ac:picMk id="5" creationId="{E8CB3860-B3A6-E29B-1C06-6CF5E13F8383}"/>
          </ac:picMkLst>
        </pc:picChg>
        <pc:picChg chg="add mod">
          <ac:chgData name="#MUHAMMAD SUFYAN BIN MOHD JAIS#" userId="S::c210145@e.ntu.edu.sg::37b6b5aa-0477-4b67-8b05-26c0a2dea122" providerId="AD" clId="Web-{6590CF2D-F0C3-292C-A4DC-5D6D8D8514F6}" dt="2022-04-23T10:40:16.017" v="2538" actId="14100"/>
          <ac:picMkLst>
            <pc:docMk/>
            <pc:sldMk cId="3551139898" sldId="362"/>
            <ac:picMk id="6" creationId="{9AB76853-8C98-7EB5-5906-C2DE2FF8F9DC}"/>
          </ac:picMkLst>
        </pc:picChg>
      </pc:sldChg>
      <pc:sldChg chg="new del">
        <pc:chgData name="#MUHAMMAD SUFYAN BIN MOHD JAIS#" userId="S::c210145@e.ntu.edu.sg::37b6b5aa-0477-4b67-8b05-26c0a2dea122" providerId="AD" clId="Web-{6590CF2D-F0C3-292C-A4DC-5D6D8D8514F6}" dt="2022-04-23T10:36:35.763" v="2514"/>
        <pc:sldMkLst>
          <pc:docMk/>
          <pc:sldMk cId="1685614966" sldId="364"/>
        </pc:sldMkLst>
      </pc:sldChg>
      <pc:sldChg chg="addSp delSp modSp add mod ord replId modShow">
        <pc:chgData name="#MUHAMMAD SUFYAN BIN MOHD JAIS#" userId="S::c210145@e.ntu.edu.sg::37b6b5aa-0477-4b67-8b05-26c0a2dea122" providerId="AD" clId="Web-{6590CF2D-F0C3-292C-A4DC-5D6D8D8514F6}" dt="2022-04-23T14:34:33.087" v="3796"/>
        <pc:sldMkLst>
          <pc:docMk/>
          <pc:sldMk cId="3427251473" sldId="364"/>
        </pc:sldMkLst>
        <pc:spChg chg="mod">
          <ac:chgData name="#MUHAMMAD SUFYAN BIN MOHD JAIS#" userId="S::c210145@e.ntu.edu.sg::37b6b5aa-0477-4b67-8b05-26c0a2dea122" providerId="AD" clId="Web-{6590CF2D-F0C3-292C-A4DC-5D6D8D8514F6}" dt="2022-04-23T10:47:37.072" v="2552" actId="14100"/>
          <ac:spMkLst>
            <pc:docMk/>
            <pc:sldMk cId="3427251473" sldId="364"/>
            <ac:spMk id="2" creationId="{5C7A1D7A-2474-FD40-34C2-B1B5D535BD25}"/>
          </ac:spMkLst>
        </pc:spChg>
        <pc:spChg chg="mod">
          <ac:chgData name="#MUHAMMAD SUFYAN BIN MOHD JAIS#" userId="S::c210145@e.ntu.edu.sg::37b6b5aa-0477-4b67-8b05-26c0a2dea122" providerId="AD" clId="Web-{6590CF2D-F0C3-292C-A4DC-5D6D8D8514F6}" dt="2022-04-23T10:49:47.418" v="2726" actId="1076"/>
          <ac:spMkLst>
            <pc:docMk/>
            <pc:sldMk cId="3427251473" sldId="364"/>
            <ac:spMk id="3" creationId="{F1803EAE-A9B7-D83C-C31E-8BFE418BF212}"/>
          </ac:spMkLst>
        </pc:spChg>
        <pc:picChg chg="add mod">
          <ac:chgData name="#MUHAMMAD SUFYAN BIN MOHD JAIS#" userId="S::c210145@e.ntu.edu.sg::37b6b5aa-0477-4b67-8b05-26c0a2dea122" providerId="AD" clId="Web-{6590CF2D-F0C3-292C-A4DC-5D6D8D8514F6}" dt="2022-04-23T10:47:49.525" v="2557" actId="1076"/>
          <ac:picMkLst>
            <pc:docMk/>
            <pc:sldMk cId="3427251473" sldId="364"/>
            <ac:picMk id="4" creationId="{769D6C3A-327A-A349-79CD-E3A567C13089}"/>
          </ac:picMkLst>
        </pc:picChg>
        <pc:picChg chg="del">
          <ac:chgData name="#MUHAMMAD SUFYAN BIN MOHD JAIS#" userId="S::c210145@e.ntu.edu.sg::37b6b5aa-0477-4b67-8b05-26c0a2dea122" providerId="AD" clId="Web-{6590CF2D-F0C3-292C-A4DC-5D6D8D8514F6}" dt="2022-04-23T10:37:10.029" v="2531"/>
          <ac:picMkLst>
            <pc:docMk/>
            <pc:sldMk cId="3427251473" sldId="364"/>
            <ac:picMk id="5" creationId="{E8CB3860-B3A6-E29B-1C06-6CF5E13F8383}"/>
          </ac:picMkLst>
        </pc:picChg>
        <pc:picChg chg="add mod">
          <ac:chgData name="#MUHAMMAD SUFYAN BIN MOHD JAIS#" userId="S::c210145@e.ntu.edu.sg::37b6b5aa-0477-4b67-8b05-26c0a2dea122" providerId="AD" clId="Web-{6590CF2D-F0C3-292C-A4DC-5D6D8D8514F6}" dt="2022-04-23T10:47:51.682" v="2558" actId="1076"/>
          <ac:picMkLst>
            <pc:docMk/>
            <pc:sldMk cId="3427251473" sldId="364"/>
            <ac:picMk id="6" creationId="{3FC1EFC7-4991-983E-209C-FB92DC45DBCF}"/>
          </ac:picMkLst>
        </pc:picChg>
      </pc:sldChg>
      <pc:sldChg chg="new del">
        <pc:chgData name="#MUHAMMAD SUFYAN BIN MOHD JAIS#" userId="S::c210145@e.ntu.edu.sg::37b6b5aa-0477-4b67-8b05-26c0a2dea122" providerId="AD" clId="Web-{6590CF2D-F0C3-292C-A4DC-5D6D8D8514F6}" dt="2022-04-23T10:36:42.419" v="2516"/>
        <pc:sldMkLst>
          <pc:docMk/>
          <pc:sldMk cId="4224783920" sldId="364"/>
        </pc:sldMkLst>
      </pc:sldChg>
      <pc:sldChg chg="modNotes">
        <pc:chgData name="#MUHAMMAD SUFYAN BIN MOHD JAIS#" userId="S::c210145@e.ntu.edu.sg::37b6b5aa-0477-4b67-8b05-26c0a2dea122" providerId="AD" clId="Web-{6590CF2D-F0C3-292C-A4DC-5D6D8D8514F6}" dt="2022-04-23T16:24:36.622" v="7711"/>
        <pc:sldMkLst>
          <pc:docMk/>
          <pc:sldMk cId="3971123278" sldId="369"/>
        </pc:sldMkLst>
      </pc:sldChg>
      <pc:sldChg chg="add replId">
        <pc:chgData name="#MUHAMMAD SUFYAN BIN MOHD JAIS#" userId="S::c210145@e.ntu.edu.sg::37b6b5aa-0477-4b67-8b05-26c0a2dea122" providerId="AD" clId="Web-{6590CF2D-F0C3-292C-A4DC-5D6D8D8514F6}" dt="2022-04-23T14:04:57.728" v="2748"/>
        <pc:sldMkLst>
          <pc:docMk/>
          <pc:sldMk cId="2347090316" sldId="370"/>
        </pc:sldMkLst>
      </pc:sldChg>
      <pc:sldChg chg="modNotes">
        <pc:chgData name="#MUHAMMAD SUFYAN BIN MOHD JAIS#" userId="S::c210145@e.ntu.edu.sg::37b6b5aa-0477-4b67-8b05-26c0a2dea122" providerId="AD" clId="Web-{6590CF2D-F0C3-292C-A4DC-5D6D8D8514F6}" dt="2022-04-23T16:19:09.021" v="7527"/>
        <pc:sldMkLst>
          <pc:docMk/>
          <pc:sldMk cId="2894657000" sldId="371"/>
        </pc:sldMkLst>
      </pc:sldChg>
      <pc:sldChg chg="addSp delSp modSp new modNotes">
        <pc:chgData name="#MUHAMMAD SUFYAN BIN MOHD JAIS#" userId="S::c210145@e.ntu.edu.sg::37b6b5aa-0477-4b67-8b05-26c0a2dea122" providerId="AD" clId="Web-{6590CF2D-F0C3-292C-A4DC-5D6D8D8514F6}" dt="2022-04-23T16:26:59.688" v="7716" actId="20577"/>
        <pc:sldMkLst>
          <pc:docMk/>
          <pc:sldMk cId="2694428674" sldId="372"/>
        </pc:sldMkLst>
        <pc:spChg chg="mod">
          <ac:chgData name="#MUHAMMAD SUFYAN BIN MOHD JAIS#" userId="S::c210145@e.ntu.edu.sg::37b6b5aa-0477-4b67-8b05-26c0a2dea122" providerId="AD" clId="Web-{6590CF2D-F0C3-292C-A4DC-5D6D8D8514F6}" dt="2022-04-23T15:11:32.533" v="4702" actId="1076"/>
          <ac:spMkLst>
            <pc:docMk/>
            <pc:sldMk cId="2694428674" sldId="372"/>
            <ac:spMk id="2" creationId="{8D789C29-20B8-5CDA-2B45-C2E3D1547386}"/>
          </ac:spMkLst>
        </pc:spChg>
        <pc:spChg chg="mod">
          <ac:chgData name="#MUHAMMAD SUFYAN BIN MOHD JAIS#" userId="S::c210145@e.ntu.edu.sg::37b6b5aa-0477-4b67-8b05-26c0a2dea122" providerId="AD" clId="Web-{6590CF2D-F0C3-292C-A4DC-5D6D8D8514F6}" dt="2022-04-23T15:00:56.797" v="4610" actId="20577"/>
          <ac:spMkLst>
            <pc:docMk/>
            <pc:sldMk cId="2694428674" sldId="372"/>
            <ac:spMk id="3" creationId="{74E9BC9C-6FC3-2E56-7DF1-2AC068E03AF7}"/>
          </ac:spMkLst>
        </pc:spChg>
        <pc:spChg chg="mod">
          <ac:chgData name="#MUHAMMAD SUFYAN BIN MOHD JAIS#" userId="S::c210145@e.ntu.edu.sg::37b6b5aa-0477-4b67-8b05-26c0a2dea122" providerId="AD" clId="Web-{6590CF2D-F0C3-292C-A4DC-5D6D8D8514F6}" dt="2022-04-23T16:26:59.688" v="7716" actId="20577"/>
          <ac:spMkLst>
            <pc:docMk/>
            <pc:sldMk cId="2694428674" sldId="372"/>
            <ac:spMk id="7" creationId="{0F78F6FD-F0EC-49F3-807B-162A7486D7CC}"/>
          </ac:spMkLst>
        </pc:spChg>
        <pc:picChg chg="add mod">
          <ac:chgData name="#MUHAMMAD SUFYAN BIN MOHD JAIS#" userId="S::c210145@e.ntu.edu.sg::37b6b5aa-0477-4b67-8b05-26c0a2dea122" providerId="AD" clId="Web-{6590CF2D-F0C3-292C-A4DC-5D6D8D8514F6}" dt="2022-04-23T16:26:50.485" v="7713" actId="14100"/>
          <ac:picMkLst>
            <pc:docMk/>
            <pc:sldMk cId="2694428674" sldId="372"/>
            <ac:picMk id="5" creationId="{C56B3EF5-9A8E-32B5-2A8B-7697FED576E0}"/>
          </ac:picMkLst>
        </pc:picChg>
        <pc:picChg chg="add del mod">
          <ac:chgData name="#MUHAMMAD SUFYAN BIN MOHD JAIS#" userId="S::c210145@e.ntu.edu.sg::37b6b5aa-0477-4b67-8b05-26c0a2dea122" providerId="AD" clId="Web-{6590CF2D-F0C3-292C-A4DC-5D6D8D8514F6}" dt="2022-04-23T15:11:25.017" v="4701"/>
          <ac:picMkLst>
            <pc:docMk/>
            <pc:sldMk cId="2694428674" sldId="372"/>
            <ac:picMk id="6" creationId="{528F6CB2-0C30-7903-2D14-4A185EC43896}"/>
          </ac:picMkLst>
        </pc:picChg>
      </pc:sldChg>
      <pc:sldChg chg="addSp delSp modSp add replId addAnim delAnim modNotes">
        <pc:chgData name="#MUHAMMAD SUFYAN BIN MOHD JAIS#" userId="S::c210145@e.ntu.edu.sg::37b6b5aa-0477-4b67-8b05-26c0a2dea122" providerId="AD" clId="Web-{6590CF2D-F0C3-292C-A4DC-5D6D8D8514F6}" dt="2022-04-23T16:40:03.442" v="7889"/>
        <pc:sldMkLst>
          <pc:docMk/>
          <pc:sldMk cId="502092344" sldId="375"/>
        </pc:sldMkLst>
        <pc:spChg chg="mod">
          <ac:chgData name="#MUHAMMAD SUFYAN BIN MOHD JAIS#" userId="S::c210145@e.ntu.edu.sg::37b6b5aa-0477-4b67-8b05-26c0a2dea122" providerId="AD" clId="Web-{6590CF2D-F0C3-292C-A4DC-5D6D8D8514F6}" dt="2022-04-23T16:35:17.920" v="7853" actId="20577"/>
          <ac:spMkLst>
            <pc:docMk/>
            <pc:sldMk cId="502092344" sldId="375"/>
            <ac:spMk id="2" creationId="{8D789C29-20B8-5CDA-2B45-C2E3D1547386}"/>
          </ac:spMkLst>
        </pc:spChg>
        <pc:spChg chg="mod">
          <ac:chgData name="#MUHAMMAD SUFYAN BIN MOHD JAIS#" userId="S::c210145@e.ntu.edu.sg::37b6b5aa-0477-4b67-8b05-26c0a2dea122" providerId="AD" clId="Web-{6590CF2D-F0C3-292C-A4DC-5D6D8D8514F6}" dt="2022-04-23T16:31:38.773" v="7771" actId="20577"/>
          <ac:spMkLst>
            <pc:docMk/>
            <pc:sldMk cId="502092344" sldId="375"/>
            <ac:spMk id="4" creationId="{A1F1ECBC-6412-4C13-A282-32B46CE169B5}"/>
          </ac:spMkLst>
        </pc:spChg>
        <pc:spChg chg="add del">
          <ac:chgData name="#MUHAMMAD SUFYAN BIN MOHD JAIS#" userId="S::c210145@e.ntu.edu.sg::37b6b5aa-0477-4b67-8b05-26c0a2dea122" providerId="AD" clId="Web-{6590CF2D-F0C3-292C-A4DC-5D6D8D8514F6}" dt="2022-04-23T16:33:57.620" v="7834"/>
          <ac:spMkLst>
            <pc:docMk/>
            <pc:sldMk cId="502092344" sldId="375"/>
            <ac:spMk id="5" creationId="{44D00691-95D9-4FA0-D8C8-B031BCFB497F}"/>
          </ac:spMkLst>
        </pc:spChg>
        <pc:spChg chg="add mod">
          <ac:chgData name="#MUHAMMAD SUFYAN BIN MOHD JAIS#" userId="S::c210145@e.ntu.edu.sg::37b6b5aa-0477-4b67-8b05-26c0a2dea122" providerId="AD" clId="Web-{6590CF2D-F0C3-292C-A4DC-5D6D8D8514F6}" dt="2022-04-23T16:32:23.008" v="7831" actId="1076"/>
          <ac:spMkLst>
            <pc:docMk/>
            <pc:sldMk cId="502092344" sldId="375"/>
            <ac:spMk id="5" creationId="{8CED4D8B-5915-C2CC-2753-32C3CA32B1B6}"/>
          </ac:spMkLst>
        </pc:spChg>
        <pc:spChg chg="add mod">
          <ac:chgData name="#MUHAMMAD SUFYAN BIN MOHD JAIS#" userId="S::c210145@e.ntu.edu.sg::37b6b5aa-0477-4b67-8b05-26c0a2dea122" providerId="AD" clId="Web-{6590CF2D-F0C3-292C-A4DC-5D6D8D8514F6}" dt="2022-04-23T16:29:52.130" v="7719" actId="14100"/>
          <ac:spMkLst>
            <pc:docMk/>
            <pc:sldMk cId="502092344" sldId="375"/>
            <ac:spMk id="9" creationId="{2687D6C4-C298-D313-4E99-A64B6E013995}"/>
          </ac:spMkLst>
        </pc:spChg>
        <pc:spChg chg="add mod">
          <ac:chgData name="#MUHAMMAD SUFYAN BIN MOHD JAIS#" userId="S::c210145@e.ntu.edu.sg::37b6b5aa-0477-4b67-8b05-26c0a2dea122" providerId="AD" clId="Web-{6590CF2D-F0C3-292C-A4DC-5D6D8D8514F6}" dt="2022-04-23T16:30:04.380" v="7721" actId="1076"/>
          <ac:spMkLst>
            <pc:docMk/>
            <pc:sldMk cId="502092344" sldId="375"/>
            <ac:spMk id="11" creationId="{70AC95B3-FB1B-658A-DCA9-82DEFF1B4907}"/>
          </ac:spMkLst>
        </pc:spChg>
        <pc:spChg chg="add mod">
          <ac:chgData name="#MUHAMMAD SUFYAN BIN MOHD JAIS#" userId="S::c210145@e.ntu.edu.sg::37b6b5aa-0477-4b67-8b05-26c0a2dea122" providerId="AD" clId="Web-{6590CF2D-F0C3-292C-A4DC-5D6D8D8514F6}" dt="2022-04-23T16:30:12.021" v="7723" actId="1076"/>
          <ac:spMkLst>
            <pc:docMk/>
            <pc:sldMk cId="502092344" sldId="375"/>
            <ac:spMk id="13" creationId="{E351A685-0526-6173-9606-B241DD16F437}"/>
          </ac:spMkLst>
        </pc:spChg>
        <pc:picChg chg="del">
          <ac:chgData name="#MUHAMMAD SUFYAN BIN MOHD JAIS#" userId="S::c210145@e.ntu.edu.sg::37b6b5aa-0477-4b67-8b05-26c0a2dea122" providerId="AD" clId="Web-{6590CF2D-F0C3-292C-A4DC-5D6D8D8514F6}" dt="2022-04-23T15:12:03.799" v="4704"/>
          <ac:picMkLst>
            <pc:docMk/>
            <pc:sldMk cId="502092344" sldId="375"/>
            <ac:picMk id="5" creationId="{C56B3EF5-9A8E-32B5-2A8B-7697FED576E0}"/>
          </ac:picMkLst>
        </pc:picChg>
        <pc:picChg chg="add del mod">
          <ac:chgData name="#MUHAMMAD SUFYAN BIN MOHD JAIS#" userId="S::c210145@e.ntu.edu.sg::37b6b5aa-0477-4b67-8b05-26c0a2dea122" providerId="AD" clId="Web-{6590CF2D-F0C3-292C-A4DC-5D6D8D8514F6}" dt="2022-04-23T15:12:13.143" v="4707"/>
          <ac:picMkLst>
            <pc:docMk/>
            <pc:sldMk cId="502092344" sldId="375"/>
            <ac:picMk id="6" creationId="{05E298FF-8C1D-6D23-7D68-61C6D5B65EB3}"/>
          </ac:picMkLst>
        </pc:picChg>
        <pc:picChg chg="add mod">
          <ac:chgData name="#MUHAMMAD SUFYAN BIN MOHD JAIS#" userId="S::c210145@e.ntu.edu.sg::37b6b5aa-0477-4b67-8b05-26c0a2dea122" providerId="AD" clId="Web-{6590CF2D-F0C3-292C-A4DC-5D6D8D8514F6}" dt="2022-04-23T15:12:32.815" v="4710" actId="1076"/>
          <ac:picMkLst>
            <pc:docMk/>
            <pc:sldMk cId="502092344" sldId="375"/>
            <ac:picMk id="7" creationId="{845FA9CF-75E2-1A83-05B7-20C6F8703D40}"/>
          </ac:picMkLst>
        </pc:picChg>
      </pc:sldChg>
    </pc:docChg>
  </pc:docChgLst>
  <pc:docChgLst>
    <pc:chgData name="#MOHAMED NUR HAZIM BIN MOHAMED GHAZALI#" userId="ce354245-8870-4e2c-9629-d6b9953e9c85" providerId="ADAL" clId="{34E83D15-9613-47D7-BA1D-73741FD3DE42}"/>
    <pc:docChg chg="undo redo custSel addSld delSld modSld sldOrd delMainMaster modMainMaster addSection delSection modSection">
      <pc:chgData name="#MOHAMED NUR HAZIM BIN MOHAMED GHAZALI#" userId="ce354245-8870-4e2c-9629-d6b9953e9c85" providerId="ADAL" clId="{34E83D15-9613-47D7-BA1D-73741FD3DE42}" dt="2022-04-24T08:57:53.141" v="25745" actId="20577"/>
      <pc:docMkLst>
        <pc:docMk/>
      </pc:docMkLst>
      <pc:sldChg chg="del ord modTransition modNotes">
        <pc:chgData name="#MOHAMED NUR HAZIM BIN MOHAMED GHAZALI#" userId="ce354245-8870-4e2c-9629-d6b9953e9c85" providerId="ADAL" clId="{34E83D15-9613-47D7-BA1D-73741FD3DE42}" dt="2022-04-23T20:07:52.304" v="25723" actId="47"/>
        <pc:sldMkLst>
          <pc:docMk/>
          <pc:sldMk cId="0" sldId="256"/>
        </pc:sldMkLst>
      </pc:sldChg>
      <pc:sldChg chg="del modTransition">
        <pc:chgData name="#MOHAMED NUR HAZIM BIN MOHAMED GHAZALI#" userId="ce354245-8870-4e2c-9629-d6b9953e9c85" providerId="ADAL" clId="{34E83D15-9613-47D7-BA1D-73741FD3DE42}" dt="2022-04-23T20:07:52.304" v="25723" actId="47"/>
        <pc:sldMkLst>
          <pc:docMk/>
          <pc:sldMk cId="0" sldId="257"/>
        </pc:sldMkLst>
      </pc:sldChg>
      <pc:sldChg chg="del modTransition">
        <pc:chgData name="#MOHAMED NUR HAZIM BIN MOHAMED GHAZALI#" userId="ce354245-8870-4e2c-9629-d6b9953e9c85" providerId="ADAL" clId="{34E83D15-9613-47D7-BA1D-73741FD3DE42}" dt="2022-04-23T20:07:52.304" v="25723" actId="47"/>
        <pc:sldMkLst>
          <pc:docMk/>
          <pc:sldMk cId="0" sldId="258"/>
        </pc:sldMkLst>
      </pc:sldChg>
      <pc:sldChg chg="del modTransition">
        <pc:chgData name="#MOHAMED NUR HAZIM BIN MOHAMED GHAZALI#" userId="ce354245-8870-4e2c-9629-d6b9953e9c85" providerId="ADAL" clId="{34E83D15-9613-47D7-BA1D-73741FD3DE42}" dt="2022-04-23T20:07:52.304" v="25723" actId="47"/>
        <pc:sldMkLst>
          <pc:docMk/>
          <pc:sldMk cId="0" sldId="259"/>
        </pc:sldMkLst>
      </pc:sldChg>
      <pc:sldChg chg="del modTransition">
        <pc:chgData name="#MOHAMED NUR HAZIM BIN MOHAMED GHAZALI#" userId="ce354245-8870-4e2c-9629-d6b9953e9c85" providerId="ADAL" clId="{34E83D15-9613-47D7-BA1D-73741FD3DE42}" dt="2022-04-23T20:07:52.304" v="25723" actId="47"/>
        <pc:sldMkLst>
          <pc:docMk/>
          <pc:sldMk cId="0" sldId="260"/>
        </pc:sldMkLst>
      </pc:sldChg>
      <pc:sldChg chg="mod modTransition modShow">
        <pc:chgData name="#MOHAMED NUR HAZIM BIN MOHAMED GHAZALI#" userId="ce354245-8870-4e2c-9629-d6b9953e9c85" providerId="ADAL" clId="{34E83D15-9613-47D7-BA1D-73741FD3DE42}" dt="2022-04-23T13:01:51.365" v="19423" actId="729"/>
        <pc:sldMkLst>
          <pc:docMk/>
          <pc:sldMk cId="0" sldId="261"/>
        </pc:sldMkLst>
      </pc:sldChg>
      <pc:sldChg chg="del modTransition">
        <pc:chgData name="#MOHAMED NUR HAZIM BIN MOHAMED GHAZALI#" userId="ce354245-8870-4e2c-9629-d6b9953e9c85" providerId="ADAL" clId="{34E83D15-9613-47D7-BA1D-73741FD3DE42}" dt="2022-04-23T20:07:52.304" v="25723" actId="47"/>
        <pc:sldMkLst>
          <pc:docMk/>
          <pc:sldMk cId="0" sldId="262"/>
        </pc:sldMkLst>
      </pc:sldChg>
      <pc:sldChg chg="modSp del mod modTransition">
        <pc:chgData name="#MOHAMED NUR HAZIM BIN MOHAMED GHAZALI#" userId="ce354245-8870-4e2c-9629-d6b9953e9c85" providerId="ADAL" clId="{34E83D15-9613-47D7-BA1D-73741FD3DE42}" dt="2022-04-23T20:07:52.304" v="25723" actId="47"/>
        <pc:sldMkLst>
          <pc:docMk/>
          <pc:sldMk cId="0" sldId="263"/>
        </pc:sldMkLst>
        <pc:spChg chg="mod">
          <ac:chgData name="#MOHAMED NUR HAZIM BIN MOHAMED GHAZALI#" userId="ce354245-8870-4e2c-9629-d6b9953e9c85" providerId="ADAL" clId="{34E83D15-9613-47D7-BA1D-73741FD3DE42}" dt="2022-04-22T09:12:10.129" v="5307" actId="20577"/>
          <ac:spMkLst>
            <pc:docMk/>
            <pc:sldMk cId="0" sldId="263"/>
            <ac:spMk id="687" creationId="{00000000-0000-0000-0000-000000000000}"/>
          </ac:spMkLst>
        </pc:spChg>
        <pc:spChg chg="mod">
          <ac:chgData name="#MOHAMED NUR HAZIM BIN MOHAMED GHAZALI#" userId="ce354245-8870-4e2c-9629-d6b9953e9c85" providerId="ADAL" clId="{34E83D15-9613-47D7-BA1D-73741FD3DE42}" dt="2022-04-22T09:12:01.600" v="5287" actId="14100"/>
          <ac:spMkLst>
            <pc:docMk/>
            <pc:sldMk cId="0" sldId="263"/>
            <ac:spMk id="692" creationId="{00000000-0000-0000-0000-000000000000}"/>
          </ac:spMkLst>
        </pc:spChg>
        <pc:cxnChg chg="mod">
          <ac:chgData name="#MOHAMED NUR HAZIM BIN MOHAMED GHAZALI#" userId="ce354245-8870-4e2c-9629-d6b9953e9c85" providerId="ADAL" clId="{34E83D15-9613-47D7-BA1D-73741FD3DE42}" dt="2022-04-22T09:11:55.069" v="5284" actId="14100"/>
          <ac:cxnSpMkLst>
            <pc:docMk/>
            <pc:sldMk cId="0" sldId="263"/>
            <ac:cxnSpMk id="693" creationId="{00000000-0000-0000-0000-000000000000}"/>
          </ac:cxnSpMkLst>
        </pc:cxnChg>
      </pc:sldChg>
      <pc:sldChg chg="del modTransition">
        <pc:chgData name="#MOHAMED NUR HAZIM BIN MOHAMED GHAZALI#" userId="ce354245-8870-4e2c-9629-d6b9953e9c85" providerId="ADAL" clId="{34E83D15-9613-47D7-BA1D-73741FD3DE42}" dt="2022-04-23T20:07:52.304" v="25723" actId="47"/>
        <pc:sldMkLst>
          <pc:docMk/>
          <pc:sldMk cId="0" sldId="264"/>
        </pc:sldMkLst>
      </pc:sldChg>
      <pc:sldChg chg="del modTransition">
        <pc:chgData name="#MOHAMED NUR HAZIM BIN MOHAMED GHAZALI#" userId="ce354245-8870-4e2c-9629-d6b9953e9c85" providerId="ADAL" clId="{34E83D15-9613-47D7-BA1D-73741FD3DE42}" dt="2022-04-23T20:07:52.304" v="25723" actId="47"/>
        <pc:sldMkLst>
          <pc:docMk/>
          <pc:sldMk cId="0" sldId="265"/>
        </pc:sldMkLst>
      </pc:sldChg>
      <pc:sldChg chg="del modTransition">
        <pc:chgData name="#MOHAMED NUR HAZIM BIN MOHAMED GHAZALI#" userId="ce354245-8870-4e2c-9629-d6b9953e9c85" providerId="ADAL" clId="{34E83D15-9613-47D7-BA1D-73741FD3DE42}" dt="2022-04-23T20:07:52.304" v="25723" actId="47"/>
        <pc:sldMkLst>
          <pc:docMk/>
          <pc:sldMk cId="0" sldId="266"/>
        </pc:sldMkLst>
      </pc:sldChg>
      <pc:sldChg chg="del modTransition">
        <pc:chgData name="#MOHAMED NUR HAZIM BIN MOHAMED GHAZALI#" userId="ce354245-8870-4e2c-9629-d6b9953e9c85" providerId="ADAL" clId="{34E83D15-9613-47D7-BA1D-73741FD3DE42}" dt="2022-04-23T20:07:52.304" v="25723" actId="47"/>
        <pc:sldMkLst>
          <pc:docMk/>
          <pc:sldMk cId="0" sldId="267"/>
        </pc:sldMkLst>
      </pc:sldChg>
      <pc:sldChg chg="del modTransition">
        <pc:chgData name="#MOHAMED NUR HAZIM BIN MOHAMED GHAZALI#" userId="ce354245-8870-4e2c-9629-d6b9953e9c85" providerId="ADAL" clId="{34E83D15-9613-47D7-BA1D-73741FD3DE42}" dt="2022-04-23T20:07:52.304" v="25723" actId="47"/>
        <pc:sldMkLst>
          <pc:docMk/>
          <pc:sldMk cId="0" sldId="268"/>
        </pc:sldMkLst>
      </pc:sldChg>
      <pc:sldChg chg="del modTransition">
        <pc:chgData name="#MOHAMED NUR HAZIM BIN MOHAMED GHAZALI#" userId="ce354245-8870-4e2c-9629-d6b9953e9c85" providerId="ADAL" clId="{34E83D15-9613-47D7-BA1D-73741FD3DE42}" dt="2022-04-23T20:07:52.304" v="25723" actId="47"/>
        <pc:sldMkLst>
          <pc:docMk/>
          <pc:sldMk cId="0" sldId="269"/>
        </pc:sldMkLst>
      </pc:sldChg>
      <pc:sldChg chg="del modTransition">
        <pc:chgData name="#MOHAMED NUR HAZIM BIN MOHAMED GHAZALI#" userId="ce354245-8870-4e2c-9629-d6b9953e9c85" providerId="ADAL" clId="{34E83D15-9613-47D7-BA1D-73741FD3DE42}" dt="2022-04-23T20:07:52.304" v="25723" actId="47"/>
        <pc:sldMkLst>
          <pc:docMk/>
          <pc:sldMk cId="0" sldId="270"/>
        </pc:sldMkLst>
      </pc:sldChg>
      <pc:sldChg chg="del modTransition">
        <pc:chgData name="#MOHAMED NUR HAZIM BIN MOHAMED GHAZALI#" userId="ce354245-8870-4e2c-9629-d6b9953e9c85" providerId="ADAL" clId="{34E83D15-9613-47D7-BA1D-73741FD3DE42}" dt="2022-04-23T20:07:52.304" v="25723" actId="47"/>
        <pc:sldMkLst>
          <pc:docMk/>
          <pc:sldMk cId="0" sldId="271"/>
        </pc:sldMkLst>
      </pc:sldChg>
      <pc:sldChg chg="del modTransition">
        <pc:chgData name="#MOHAMED NUR HAZIM BIN MOHAMED GHAZALI#" userId="ce354245-8870-4e2c-9629-d6b9953e9c85" providerId="ADAL" clId="{34E83D15-9613-47D7-BA1D-73741FD3DE42}" dt="2022-04-23T20:07:52.304" v="25723" actId="47"/>
        <pc:sldMkLst>
          <pc:docMk/>
          <pc:sldMk cId="0" sldId="272"/>
        </pc:sldMkLst>
      </pc:sldChg>
      <pc:sldChg chg="del modTransition">
        <pc:chgData name="#MOHAMED NUR HAZIM BIN MOHAMED GHAZALI#" userId="ce354245-8870-4e2c-9629-d6b9953e9c85" providerId="ADAL" clId="{34E83D15-9613-47D7-BA1D-73741FD3DE42}" dt="2022-04-23T20:07:52.304" v="25723" actId="47"/>
        <pc:sldMkLst>
          <pc:docMk/>
          <pc:sldMk cId="0" sldId="273"/>
        </pc:sldMkLst>
      </pc:sldChg>
      <pc:sldChg chg="modSp del mod modTransition">
        <pc:chgData name="#MOHAMED NUR HAZIM BIN MOHAMED GHAZALI#" userId="ce354245-8870-4e2c-9629-d6b9953e9c85" providerId="ADAL" clId="{34E83D15-9613-47D7-BA1D-73741FD3DE42}" dt="2022-04-23T20:07:52.304" v="25723" actId="47"/>
        <pc:sldMkLst>
          <pc:docMk/>
          <pc:sldMk cId="0" sldId="274"/>
        </pc:sldMkLst>
        <pc:spChg chg="mod">
          <ac:chgData name="#MOHAMED NUR HAZIM BIN MOHAMED GHAZALI#" userId="ce354245-8870-4e2c-9629-d6b9953e9c85" providerId="ADAL" clId="{34E83D15-9613-47D7-BA1D-73741FD3DE42}" dt="2022-04-22T07:21:25.473" v="4538" actId="108"/>
          <ac:spMkLst>
            <pc:docMk/>
            <pc:sldMk cId="0" sldId="274"/>
            <ac:spMk id="1234" creationId="{00000000-0000-0000-0000-000000000000}"/>
          </ac:spMkLst>
        </pc:spChg>
      </pc:sldChg>
      <pc:sldChg chg="del modTransition">
        <pc:chgData name="#MOHAMED NUR HAZIM BIN MOHAMED GHAZALI#" userId="ce354245-8870-4e2c-9629-d6b9953e9c85" providerId="ADAL" clId="{34E83D15-9613-47D7-BA1D-73741FD3DE42}" dt="2022-04-23T20:07:52.304" v="25723" actId="47"/>
        <pc:sldMkLst>
          <pc:docMk/>
          <pc:sldMk cId="0" sldId="275"/>
        </pc:sldMkLst>
      </pc:sldChg>
      <pc:sldChg chg="del modTransition">
        <pc:chgData name="#MOHAMED NUR HAZIM BIN MOHAMED GHAZALI#" userId="ce354245-8870-4e2c-9629-d6b9953e9c85" providerId="ADAL" clId="{34E83D15-9613-47D7-BA1D-73741FD3DE42}" dt="2022-04-23T20:07:52.304" v="25723" actId="47"/>
        <pc:sldMkLst>
          <pc:docMk/>
          <pc:sldMk cId="0" sldId="276"/>
        </pc:sldMkLst>
      </pc:sldChg>
      <pc:sldChg chg="del modTransition">
        <pc:chgData name="#MOHAMED NUR HAZIM BIN MOHAMED GHAZALI#" userId="ce354245-8870-4e2c-9629-d6b9953e9c85" providerId="ADAL" clId="{34E83D15-9613-47D7-BA1D-73741FD3DE42}" dt="2022-04-23T20:07:52.304" v="25723" actId="47"/>
        <pc:sldMkLst>
          <pc:docMk/>
          <pc:sldMk cId="0" sldId="277"/>
        </pc:sldMkLst>
      </pc:sldChg>
      <pc:sldChg chg="del modTransition">
        <pc:chgData name="#MOHAMED NUR HAZIM BIN MOHAMED GHAZALI#" userId="ce354245-8870-4e2c-9629-d6b9953e9c85" providerId="ADAL" clId="{34E83D15-9613-47D7-BA1D-73741FD3DE42}" dt="2022-04-23T20:07:52.304" v="25723" actId="47"/>
        <pc:sldMkLst>
          <pc:docMk/>
          <pc:sldMk cId="0" sldId="278"/>
        </pc:sldMkLst>
      </pc:sldChg>
      <pc:sldChg chg="del modTransition">
        <pc:chgData name="#MOHAMED NUR HAZIM BIN MOHAMED GHAZALI#" userId="ce354245-8870-4e2c-9629-d6b9953e9c85" providerId="ADAL" clId="{34E83D15-9613-47D7-BA1D-73741FD3DE42}" dt="2022-04-23T20:07:52.304" v="25723" actId="47"/>
        <pc:sldMkLst>
          <pc:docMk/>
          <pc:sldMk cId="0" sldId="279"/>
        </pc:sldMkLst>
      </pc:sldChg>
      <pc:sldChg chg="del modTransition">
        <pc:chgData name="#MOHAMED NUR HAZIM BIN MOHAMED GHAZALI#" userId="ce354245-8870-4e2c-9629-d6b9953e9c85" providerId="ADAL" clId="{34E83D15-9613-47D7-BA1D-73741FD3DE42}" dt="2022-04-23T20:07:52.304" v="25723" actId="47"/>
        <pc:sldMkLst>
          <pc:docMk/>
          <pc:sldMk cId="0" sldId="280"/>
        </pc:sldMkLst>
      </pc:sldChg>
      <pc:sldChg chg="del modTransition">
        <pc:chgData name="#MOHAMED NUR HAZIM BIN MOHAMED GHAZALI#" userId="ce354245-8870-4e2c-9629-d6b9953e9c85" providerId="ADAL" clId="{34E83D15-9613-47D7-BA1D-73741FD3DE42}" dt="2022-04-23T20:07:52.304" v="25723" actId="47"/>
        <pc:sldMkLst>
          <pc:docMk/>
          <pc:sldMk cId="0" sldId="281"/>
        </pc:sldMkLst>
      </pc:sldChg>
      <pc:sldChg chg="del modTransition">
        <pc:chgData name="#MOHAMED NUR HAZIM BIN MOHAMED GHAZALI#" userId="ce354245-8870-4e2c-9629-d6b9953e9c85" providerId="ADAL" clId="{34E83D15-9613-47D7-BA1D-73741FD3DE42}" dt="2022-04-23T20:07:52.304" v="25723" actId="47"/>
        <pc:sldMkLst>
          <pc:docMk/>
          <pc:sldMk cId="0" sldId="282"/>
        </pc:sldMkLst>
      </pc:sldChg>
      <pc:sldChg chg="del modTransition">
        <pc:chgData name="#MOHAMED NUR HAZIM BIN MOHAMED GHAZALI#" userId="ce354245-8870-4e2c-9629-d6b9953e9c85" providerId="ADAL" clId="{34E83D15-9613-47D7-BA1D-73741FD3DE42}" dt="2022-04-23T20:07:52.304" v="25723" actId="47"/>
        <pc:sldMkLst>
          <pc:docMk/>
          <pc:sldMk cId="0" sldId="283"/>
        </pc:sldMkLst>
      </pc:sldChg>
      <pc:sldChg chg="del modTransition">
        <pc:chgData name="#MOHAMED NUR HAZIM BIN MOHAMED GHAZALI#" userId="ce354245-8870-4e2c-9629-d6b9953e9c85" providerId="ADAL" clId="{34E83D15-9613-47D7-BA1D-73741FD3DE42}" dt="2022-04-23T20:07:52.304" v="25723" actId="47"/>
        <pc:sldMkLst>
          <pc:docMk/>
          <pc:sldMk cId="0" sldId="284"/>
        </pc:sldMkLst>
      </pc:sldChg>
      <pc:sldChg chg="del modTransition">
        <pc:chgData name="#MOHAMED NUR HAZIM BIN MOHAMED GHAZALI#" userId="ce354245-8870-4e2c-9629-d6b9953e9c85" providerId="ADAL" clId="{34E83D15-9613-47D7-BA1D-73741FD3DE42}" dt="2022-04-23T20:07:52.304" v="25723" actId="47"/>
        <pc:sldMkLst>
          <pc:docMk/>
          <pc:sldMk cId="0" sldId="285"/>
        </pc:sldMkLst>
      </pc:sldChg>
      <pc:sldChg chg="del modTransition">
        <pc:chgData name="#MOHAMED NUR HAZIM BIN MOHAMED GHAZALI#" userId="ce354245-8870-4e2c-9629-d6b9953e9c85" providerId="ADAL" clId="{34E83D15-9613-47D7-BA1D-73741FD3DE42}" dt="2022-04-23T20:07:52.304" v="25723" actId="47"/>
        <pc:sldMkLst>
          <pc:docMk/>
          <pc:sldMk cId="0" sldId="286"/>
        </pc:sldMkLst>
      </pc:sldChg>
      <pc:sldChg chg="del modTransition">
        <pc:chgData name="#MOHAMED NUR HAZIM BIN MOHAMED GHAZALI#" userId="ce354245-8870-4e2c-9629-d6b9953e9c85" providerId="ADAL" clId="{34E83D15-9613-47D7-BA1D-73741FD3DE42}" dt="2022-04-23T20:07:52.304" v="25723" actId="47"/>
        <pc:sldMkLst>
          <pc:docMk/>
          <pc:sldMk cId="0" sldId="287"/>
        </pc:sldMkLst>
      </pc:sldChg>
      <pc:sldChg chg="modSp del mod modTransition">
        <pc:chgData name="#MOHAMED NUR HAZIM BIN MOHAMED GHAZALI#" userId="ce354245-8870-4e2c-9629-d6b9953e9c85" providerId="ADAL" clId="{34E83D15-9613-47D7-BA1D-73741FD3DE42}" dt="2022-04-23T20:07:52.304" v="25723" actId="47"/>
        <pc:sldMkLst>
          <pc:docMk/>
          <pc:sldMk cId="0" sldId="288"/>
        </pc:sldMkLst>
        <pc:grpChg chg="mod">
          <ac:chgData name="#MOHAMED NUR HAZIM BIN MOHAMED GHAZALI#" userId="ce354245-8870-4e2c-9629-d6b9953e9c85" providerId="ADAL" clId="{34E83D15-9613-47D7-BA1D-73741FD3DE42}" dt="2022-04-23T09:04:25.640" v="17738" actId="14100"/>
          <ac:grpSpMkLst>
            <pc:docMk/>
            <pc:sldMk cId="0" sldId="288"/>
            <ac:grpSpMk id="9762" creationId="{00000000-0000-0000-0000-000000000000}"/>
          </ac:grpSpMkLst>
        </pc:grpChg>
      </pc:sldChg>
      <pc:sldChg chg="addSp delSp modSp del modTransition modNotes">
        <pc:chgData name="#MOHAMED NUR HAZIM BIN MOHAMED GHAZALI#" userId="ce354245-8870-4e2c-9629-d6b9953e9c85" providerId="ADAL" clId="{34E83D15-9613-47D7-BA1D-73741FD3DE42}" dt="2022-04-23T20:07:52.304" v="25723" actId="47"/>
        <pc:sldMkLst>
          <pc:docMk/>
          <pc:sldMk cId="0" sldId="289"/>
        </pc:sldMkLst>
        <pc:spChg chg="mod">
          <ac:chgData name="#MOHAMED NUR HAZIM BIN MOHAMED GHAZALI#" userId="ce354245-8870-4e2c-9629-d6b9953e9c85" providerId="ADAL" clId="{34E83D15-9613-47D7-BA1D-73741FD3DE42}" dt="2022-04-22T08:40:57.170" v="5205"/>
          <ac:spMkLst>
            <pc:docMk/>
            <pc:sldMk cId="0" sldId="289"/>
            <ac:spMk id="376" creationId="{D4E3B1AF-AC12-44A9-BC85-CB3110C4044C}"/>
          </ac:spMkLst>
        </pc:spChg>
        <pc:spChg chg="mod">
          <ac:chgData name="#MOHAMED NUR HAZIM BIN MOHAMED GHAZALI#" userId="ce354245-8870-4e2c-9629-d6b9953e9c85" providerId="ADAL" clId="{34E83D15-9613-47D7-BA1D-73741FD3DE42}" dt="2022-04-22T08:40:57.170" v="5205"/>
          <ac:spMkLst>
            <pc:docMk/>
            <pc:sldMk cId="0" sldId="289"/>
            <ac:spMk id="377" creationId="{941BF0C4-303C-4D6C-8323-DB3A199B380A}"/>
          </ac:spMkLst>
        </pc:spChg>
        <pc:spChg chg="mod">
          <ac:chgData name="#MOHAMED NUR HAZIM BIN MOHAMED GHAZALI#" userId="ce354245-8870-4e2c-9629-d6b9953e9c85" providerId="ADAL" clId="{34E83D15-9613-47D7-BA1D-73741FD3DE42}" dt="2022-04-22T08:40:57.170" v="5205"/>
          <ac:spMkLst>
            <pc:docMk/>
            <pc:sldMk cId="0" sldId="289"/>
            <ac:spMk id="378" creationId="{4C305BA7-D96C-4890-87E1-7E8007A7D3C7}"/>
          </ac:spMkLst>
        </pc:spChg>
        <pc:grpChg chg="add del mod">
          <ac:chgData name="#MOHAMED NUR HAZIM BIN MOHAMED GHAZALI#" userId="ce354245-8870-4e2c-9629-d6b9953e9c85" providerId="ADAL" clId="{34E83D15-9613-47D7-BA1D-73741FD3DE42}" dt="2022-04-22T08:41:00.467" v="5206"/>
          <ac:grpSpMkLst>
            <pc:docMk/>
            <pc:sldMk cId="0" sldId="289"/>
            <ac:grpSpMk id="375" creationId="{037759AB-6C24-4CF1-9702-8F0BBFD90945}"/>
          </ac:grpSpMkLst>
        </pc:grpChg>
      </pc:sldChg>
      <pc:sldChg chg="del modTransition">
        <pc:chgData name="#MOHAMED NUR HAZIM BIN MOHAMED GHAZALI#" userId="ce354245-8870-4e2c-9629-d6b9953e9c85" providerId="ADAL" clId="{34E83D15-9613-47D7-BA1D-73741FD3DE42}" dt="2022-04-23T20:07:52.304" v="25723" actId="47"/>
        <pc:sldMkLst>
          <pc:docMk/>
          <pc:sldMk cId="0" sldId="290"/>
        </pc:sldMkLst>
      </pc:sldChg>
      <pc:sldChg chg="del modTransition">
        <pc:chgData name="#MOHAMED NUR HAZIM BIN MOHAMED GHAZALI#" userId="ce354245-8870-4e2c-9629-d6b9953e9c85" providerId="ADAL" clId="{34E83D15-9613-47D7-BA1D-73741FD3DE42}" dt="2022-04-23T20:07:52.304" v="25723" actId="47"/>
        <pc:sldMkLst>
          <pc:docMk/>
          <pc:sldMk cId="0" sldId="291"/>
        </pc:sldMkLst>
      </pc:sldChg>
      <pc:sldChg chg="del modTransition">
        <pc:chgData name="#MOHAMED NUR HAZIM BIN MOHAMED GHAZALI#" userId="ce354245-8870-4e2c-9629-d6b9953e9c85" providerId="ADAL" clId="{34E83D15-9613-47D7-BA1D-73741FD3DE42}" dt="2022-04-23T20:07:52.304" v="25723" actId="47"/>
        <pc:sldMkLst>
          <pc:docMk/>
          <pc:sldMk cId="0" sldId="292"/>
        </pc:sldMkLst>
      </pc:sldChg>
      <pc:sldChg chg="del modTransition">
        <pc:chgData name="#MOHAMED NUR HAZIM BIN MOHAMED GHAZALI#" userId="ce354245-8870-4e2c-9629-d6b9953e9c85" providerId="ADAL" clId="{34E83D15-9613-47D7-BA1D-73741FD3DE42}" dt="2022-04-23T20:07:52.304" v="25723" actId="47"/>
        <pc:sldMkLst>
          <pc:docMk/>
          <pc:sldMk cId="0" sldId="293"/>
        </pc:sldMkLst>
      </pc:sldChg>
      <pc:sldChg chg="del modTransition">
        <pc:chgData name="#MOHAMED NUR HAZIM BIN MOHAMED GHAZALI#" userId="ce354245-8870-4e2c-9629-d6b9953e9c85" providerId="ADAL" clId="{34E83D15-9613-47D7-BA1D-73741FD3DE42}" dt="2022-04-23T20:07:52.304" v="25723" actId="47"/>
        <pc:sldMkLst>
          <pc:docMk/>
          <pc:sldMk cId="0" sldId="294"/>
        </pc:sldMkLst>
      </pc:sldChg>
      <pc:sldChg chg="del modTransition">
        <pc:chgData name="#MOHAMED NUR HAZIM BIN MOHAMED GHAZALI#" userId="ce354245-8870-4e2c-9629-d6b9953e9c85" providerId="ADAL" clId="{34E83D15-9613-47D7-BA1D-73741FD3DE42}" dt="2022-04-23T20:07:52.304" v="25723" actId="47"/>
        <pc:sldMkLst>
          <pc:docMk/>
          <pc:sldMk cId="0" sldId="295"/>
        </pc:sldMkLst>
      </pc:sldChg>
      <pc:sldChg chg="del modTransition">
        <pc:chgData name="#MOHAMED NUR HAZIM BIN MOHAMED GHAZALI#" userId="ce354245-8870-4e2c-9629-d6b9953e9c85" providerId="ADAL" clId="{34E83D15-9613-47D7-BA1D-73741FD3DE42}" dt="2022-04-23T20:07:52.304" v="25723" actId="47"/>
        <pc:sldMkLst>
          <pc:docMk/>
          <pc:sldMk cId="0" sldId="296"/>
        </pc:sldMkLst>
      </pc:sldChg>
      <pc:sldChg chg="modSp add mod modTransition modNotesTx">
        <pc:chgData name="#MOHAMED NUR HAZIM BIN MOHAMED GHAZALI#" userId="ce354245-8870-4e2c-9629-d6b9953e9c85" providerId="ADAL" clId="{34E83D15-9613-47D7-BA1D-73741FD3DE42}" dt="2022-04-24T08:57:53.141" v="25745" actId="20577"/>
        <pc:sldMkLst>
          <pc:docMk/>
          <pc:sldMk cId="3923020735" sldId="297"/>
        </pc:sldMkLst>
        <pc:spChg chg="mod ord">
          <ac:chgData name="#MOHAMED NUR HAZIM BIN MOHAMED GHAZALI#" userId="ce354245-8870-4e2c-9629-d6b9953e9c85" providerId="ADAL" clId="{34E83D15-9613-47D7-BA1D-73741FD3DE42}" dt="2022-04-24T08:57:53.141" v="25745" actId="20577"/>
          <ac:spMkLst>
            <pc:docMk/>
            <pc:sldMk cId="3923020735" sldId="297"/>
            <ac:spMk id="434" creationId="{00000000-0000-0000-0000-000000000000}"/>
          </ac:spMkLst>
        </pc:spChg>
        <pc:spChg chg="mod">
          <ac:chgData name="#MOHAMED NUR HAZIM BIN MOHAMED GHAZALI#" userId="ce354245-8870-4e2c-9629-d6b9953e9c85" providerId="ADAL" clId="{34E83D15-9613-47D7-BA1D-73741FD3DE42}" dt="2022-04-21T18:47:32.997" v="203" actId="20577"/>
          <ac:spMkLst>
            <pc:docMk/>
            <pc:sldMk cId="3923020735" sldId="297"/>
            <ac:spMk id="435" creationId="{00000000-0000-0000-0000-000000000000}"/>
          </ac:spMkLst>
        </pc:spChg>
      </pc:sldChg>
      <pc:sldChg chg="addSp delSp modSp add mod ord modTransition addAnim delAnim modAnim modNotesTx">
        <pc:chgData name="#MOHAMED NUR HAZIM BIN MOHAMED GHAZALI#" userId="ce354245-8870-4e2c-9629-d6b9953e9c85" providerId="ADAL" clId="{34E83D15-9613-47D7-BA1D-73741FD3DE42}" dt="2022-04-23T17:18:38.657" v="24845" actId="21"/>
        <pc:sldMkLst>
          <pc:docMk/>
          <pc:sldMk cId="3931983277" sldId="298"/>
        </pc:sldMkLst>
        <pc:spChg chg="add del mod">
          <ac:chgData name="#MOHAMED NUR HAZIM BIN MOHAMED GHAZALI#" userId="ce354245-8870-4e2c-9629-d6b9953e9c85" providerId="ADAL" clId="{34E83D15-9613-47D7-BA1D-73741FD3DE42}" dt="2022-04-23T17:18:38.657" v="24845" actId="21"/>
          <ac:spMkLst>
            <pc:docMk/>
            <pc:sldMk cId="3931983277" sldId="298"/>
            <ac:spMk id="3" creationId="{92B0741A-B328-44EF-BC86-520B26F33D5D}"/>
          </ac:spMkLst>
        </pc:spChg>
        <pc:spChg chg="add del mod">
          <ac:chgData name="#MOHAMED NUR HAZIM BIN MOHAMED GHAZALI#" userId="ce354245-8870-4e2c-9629-d6b9953e9c85" providerId="ADAL" clId="{34E83D15-9613-47D7-BA1D-73741FD3DE42}" dt="2022-04-21T22:14:42.054" v="2159" actId="478"/>
          <ac:spMkLst>
            <pc:docMk/>
            <pc:sldMk cId="3931983277" sldId="298"/>
            <ac:spMk id="6" creationId="{69EDE322-7FDD-49FD-A2E2-037CD296D88C}"/>
          </ac:spMkLst>
        </pc:spChg>
        <pc:spChg chg="add del mod">
          <ac:chgData name="#MOHAMED NUR HAZIM BIN MOHAMED GHAZALI#" userId="ce354245-8870-4e2c-9629-d6b9953e9c85" providerId="ADAL" clId="{34E83D15-9613-47D7-BA1D-73741FD3DE42}" dt="2022-04-21T21:54:03.076" v="2018"/>
          <ac:spMkLst>
            <pc:docMk/>
            <pc:sldMk cId="3931983277" sldId="298"/>
            <ac:spMk id="8" creationId="{B7721097-1225-4165-8FBA-C63654A6D41D}"/>
          </ac:spMkLst>
        </pc:spChg>
        <pc:spChg chg="add del mod">
          <ac:chgData name="#MOHAMED NUR HAZIM BIN MOHAMED GHAZALI#" userId="ce354245-8870-4e2c-9629-d6b9953e9c85" providerId="ADAL" clId="{34E83D15-9613-47D7-BA1D-73741FD3DE42}" dt="2022-04-23T17:18:38.657" v="24845" actId="21"/>
          <ac:spMkLst>
            <pc:docMk/>
            <pc:sldMk cId="3931983277" sldId="298"/>
            <ac:spMk id="9" creationId="{3EAA1458-1D61-4D6D-ABAC-911DBB219AE9}"/>
          </ac:spMkLst>
        </pc:spChg>
        <pc:spChg chg="add mod">
          <ac:chgData name="#MOHAMED NUR HAZIM BIN MOHAMED GHAZALI#" userId="ce354245-8870-4e2c-9629-d6b9953e9c85" providerId="ADAL" clId="{34E83D15-9613-47D7-BA1D-73741FD3DE42}" dt="2022-04-21T22:19:21.200" v="2271" actId="1076"/>
          <ac:spMkLst>
            <pc:docMk/>
            <pc:sldMk cId="3931983277" sldId="298"/>
            <ac:spMk id="12" creationId="{C25F4099-EA6C-4FE3-8967-22F1AFDBA5AC}"/>
          </ac:spMkLst>
        </pc:spChg>
        <pc:spChg chg="add mod">
          <ac:chgData name="#MOHAMED NUR HAZIM BIN MOHAMED GHAZALI#" userId="ce354245-8870-4e2c-9629-d6b9953e9c85" providerId="ADAL" clId="{34E83D15-9613-47D7-BA1D-73741FD3DE42}" dt="2022-04-21T22:26:16.448" v="2387" actId="1076"/>
          <ac:spMkLst>
            <pc:docMk/>
            <pc:sldMk cId="3931983277" sldId="298"/>
            <ac:spMk id="13" creationId="{5A4E1152-DB07-4A78-BF7C-846168315EF7}"/>
          </ac:spMkLst>
        </pc:spChg>
        <pc:spChg chg="mod">
          <ac:chgData name="#MOHAMED NUR HAZIM BIN MOHAMED GHAZALI#" userId="ce354245-8870-4e2c-9629-d6b9953e9c85" providerId="ADAL" clId="{34E83D15-9613-47D7-BA1D-73741FD3DE42}" dt="2022-04-21T22:39:31.402" v="2584" actId="208"/>
          <ac:spMkLst>
            <pc:docMk/>
            <pc:sldMk cId="3931983277" sldId="298"/>
            <ac:spMk id="15" creationId="{8C61DFF5-0588-49BA-AB2A-28EA236CF874}"/>
          </ac:spMkLst>
        </pc:spChg>
        <pc:spChg chg="mod">
          <ac:chgData name="#MOHAMED NUR HAZIM BIN MOHAMED GHAZALI#" userId="ce354245-8870-4e2c-9629-d6b9953e9c85" providerId="ADAL" clId="{34E83D15-9613-47D7-BA1D-73741FD3DE42}" dt="2022-04-21T22:39:31.402" v="2584" actId="208"/>
          <ac:spMkLst>
            <pc:docMk/>
            <pc:sldMk cId="3931983277" sldId="298"/>
            <ac:spMk id="16" creationId="{5250DC11-BB1C-4D3C-863D-5AE7BF97333F}"/>
          </ac:spMkLst>
        </pc:spChg>
        <pc:spChg chg="mod">
          <ac:chgData name="#MOHAMED NUR HAZIM BIN MOHAMED GHAZALI#" userId="ce354245-8870-4e2c-9629-d6b9953e9c85" providerId="ADAL" clId="{34E83D15-9613-47D7-BA1D-73741FD3DE42}" dt="2022-04-21T22:39:31.402" v="2584" actId="208"/>
          <ac:spMkLst>
            <pc:docMk/>
            <pc:sldMk cId="3931983277" sldId="298"/>
            <ac:spMk id="17" creationId="{0A60B796-74CC-4FB6-8CE8-9E3604FEB587}"/>
          </ac:spMkLst>
        </pc:spChg>
        <pc:spChg chg="mod">
          <ac:chgData name="#MOHAMED NUR HAZIM BIN MOHAMED GHAZALI#" userId="ce354245-8870-4e2c-9629-d6b9953e9c85" providerId="ADAL" clId="{34E83D15-9613-47D7-BA1D-73741FD3DE42}" dt="2022-04-21T22:39:31.402" v="2584" actId="208"/>
          <ac:spMkLst>
            <pc:docMk/>
            <pc:sldMk cId="3931983277" sldId="298"/>
            <ac:spMk id="18" creationId="{8FAAE928-5633-4E26-9C1A-0A3E8760874F}"/>
          </ac:spMkLst>
        </pc:spChg>
        <pc:spChg chg="del mod">
          <ac:chgData name="#MOHAMED NUR HAZIM BIN MOHAMED GHAZALI#" userId="ce354245-8870-4e2c-9629-d6b9953e9c85" providerId="ADAL" clId="{34E83D15-9613-47D7-BA1D-73741FD3DE42}" dt="2022-04-21T19:03:09.227" v="698" actId="478"/>
          <ac:spMkLst>
            <pc:docMk/>
            <pc:sldMk cId="3931983277" sldId="298"/>
            <ac:spMk id="465" creationId="{00000000-0000-0000-0000-000000000000}"/>
          </ac:spMkLst>
        </pc:spChg>
        <pc:spChg chg="del mod">
          <ac:chgData name="#MOHAMED NUR HAZIM BIN MOHAMED GHAZALI#" userId="ce354245-8870-4e2c-9629-d6b9953e9c85" providerId="ADAL" clId="{34E83D15-9613-47D7-BA1D-73741FD3DE42}" dt="2022-04-21T22:14:39.320" v="2158" actId="478"/>
          <ac:spMkLst>
            <pc:docMk/>
            <pc:sldMk cId="3931983277" sldId="298"/>
            <ac:spMk id="466" creationId="{00000000-0000-0000-0000-000000000000}"/>
          </ac:spMkLst>
        </pc:spChg>
        <pc:grpChg chg="add mod">
          <ac:chgData name="#MOHAMED NUR HAZIM BIN MOHAMED GHAZALI#" userId="ce354245-8870-4e2c-9629-d6b9953e9c85" providerId="ADAL" clId="{34E83D15-9613-47D7-BA1D-73741FD3DE42}" dt="2022-04-21T22:39:29.606" v="2583" actId="207"/>
          <ac:grpSpMkLst>
            <pc:docMk/>
            <pc:sldMk cId="3931983277" sldId="298"/>
            <ac:grpSpMk id="14" creationId="{B0BDEA3C-0595-426A-9AAF-EBF9DE8CA762}"/>
          </ac:grpSpMkLst>
        </pc:grpChg>
        <pc:picChg chg="add del mod">
          <ac:chgData name="#MOHAMED NUR HAZIM BIN MOHAMED GHAZALI#" userId="ce354245-8870-4e2c-9629-d6b9953e9c85" providerId="ADAL" clId="{34E83D15-9613-47D7-BA1D-73741FD3DE42}" dt="2022-04-21T19:16:04.622" v="974" actId="478"/>
          <ac:picMkLst>
            <pc:docMk/>
            <pc:sldMk cId="3931983277" sldId="298"/>
            <ac:picMk id="2" creationId="{F0A868B3-A668-4D0E-B5F2-96FF67F839B8}"/>
          </ac:picMkLst>
        </pc:picChg>
        <pc:picChg chg="add del mod">
          <ac:chgData name="#MOHAMED NUR HAZIM BIN MOHAMED GHAZALI#" userId="ce354245-8870-4e2c-9629-d6b9953e9c85" providerId="ADAL" clId="{34E83D15-9613-47D7-BA1D-73741FD3DE42}" dt="2022-04-21T22:14:26.095" v="2156" actId="478"/>
          <ac:picMkLst>
            <pc:docMk/>
            <pc:sldMk cId="3931983277" sldId="298"/>
            <ac:picMk id="3" creationId="{6665E99F-7057-461D-9743-79397DB88121}"/>
          </ac:picMkLst>
        </pc:picChg>
        <pc:picChg chg="add del mod">
          <ac:chgData name="#MOHAMED NUR HAZIM BIN MOHAMED GHAZALI#" userId="ce354245-8870-4e2c-9629-d6b9953e9c85" providerId="ADAL" clId="{34E83D15-9613-47D7-BA1D-73741FD3DE42}" dt="2022-04-21T19:11:09.802" v="970" actId="21"/>
          <ac:picMkLst>
            <pc:docMk/>
            <pc:sldMk cId="3931983277" sldId="298"/>
            <ac:picMk id="1026" creationId="{40F052DB-D5B4-4378-9B5B-1D34EF8F4D5A}"/>
          </ac:picMkLst>
        </pc:picChg>
      </pc:sldChg>
      <pc:sldChg chg="addSp delSp modSp add mod modTransition delAnim modAnim modNotesTx">
        <pc:chgData name="#MOHAMED NUR HAZIM BIN MOHAMED GHAZALI#" userId="ce354245-8870-4e2c-9629-d6b9953e9c85" providerId="ADAL" clId="{34E83D15-9613-47D7-BA1D-73741FD3DE42}" dt="2022-04-22T08:51:57.073" v="5277"/>
        <pc:sldMkLst>
          <pc:docMk/>
          <pc:sldMk cId="425005758" sldId="299"/>
        </pc:sldMkLst>
        <pc:spChg chg="add del mod">
          <ac:chgData name="#MOHAMED NUR HAZIM BIN MOHAMED GHAZALI#" userId="ce354245-8870-4e2c-9629-d6b9953e9c85" providerId="ADAL" clId="{34E83D15-9613-47D7-BA1D-73741FD3DE42}" dt="2022-04-21T22:59:30.481" v="3824" actId="478"/>
          <ac:spMkLst>
            <pc:docMk/>
            <pc:sldMk cId="425005758" sldId="299"/>
            <ac:spMk id="3" creationId="{12A3CE15-73D7-42B9-85D7-337E9CADE6CA}"/>
          </ac:spMkLst>
        </pc:spChg>
        <pc:spChg chg="add del mod">
          <ac:chgData name="#MOHAMED NUR HAZIM BIN MOHAMED GHAZALI#" userId="ce354245-8870-4e2c-9629-d6b9953e9c85" providerId="ADAL" clId="{34E83D15-9613-47D7-BA1D-73741FD3DE42}" dt="2022-04-22T07:19:06.358" v="4345" actId="478"/>
          <ac:spMkLst>
            <pc:docMk/>
            <pc:sldMk cId="425005758" sldId="299"/>
            <ac:spMk id="6" creationId="{ED7D802E-C0CD-410B-A95E-2740F168551A}"/>
          </ac:spMkLst>
        </pc:spChg>
        <pc:spChg chg="del mod">
          <ac:chgData name="#MOHAMED NUR HAZIM BIN MOHAMED GHAZALI#" userId="ce354245-8870-4e2c-9629-d6b9953e9c85" providerId="ADAL" clId="{34E83D15-9613-47D7-BA1D-73741FD3DE42}" dt="2022-04-22T07:11:26.081" v="3830" actId="478"/>
          <ac:spMkLst>
            <pc:docMk/>
            <pc:sldMk cId="425005758" sldId="299"/>
            <ac:spMk id="465" creationId="{00000000-0000-0000-0000-000000000000}"/>
          </ac:spMkLst>
        </pc:spChg>
        <pc:spChg chg="del mod">
          <ac:chgData name="#MOHAMED NUR HAZIM BIN MOHAMED GHAZALI#" userId="ce354245-8870-4e2c-9629-d6b9953e9c85" providerId="ADAL" clId="{34E83D15-9613-47D7-BA1D-73741FD3DE42}" dt="2022-04-21T22:59:28.310" v="3823" actId="478"/>
          <ac:spMkLst>
            <pc:docMk/>
            <pc:sldMk cId="425005758" sldId="299"/>
            <ac:spMk id="466" creationId="{00000000-0000-0000-0000-000000000000}"/>
          </ac:spMkLst>
        </pc:spChg>
        <pc:picChg chg="add mod">
          <ac:chgData name="#MOHAMED NUR HAZIM BIN MOHAMED GHAZALI#" userId="ce354245-8870-4e2c-9629-d6b9953e9c85" providerId="ADAL" clId="{34E83D15-9613-47D7-BA1D-73741FD3DE42}" dt="2022-04-22T07:11:33.799" v="3833" actId="1076"/>
          <ac:picMkLst>
            <pc:docMk/>
            <pc:sldMk cId="425005758" sldId="299"/>
            <ac:picMk id="1026" creationId="{31B77F69-04FC-4EC3-BCA1-19E17747DCED}"/>
          </ac:picMkLst>
        </pc:picChg>
      </pc:sldChg>
      <pc:sldChg chg="addSp delSp modSp new mod modTransition modClrScheme modAnim chgLayout modNotesTx">
        <pc:chgData name="#MOHAMED NUR HAZIM BIN MOHAMED GHAZALI#" userId="ce354245-8870-4e2c-9629-d6b9953e9c85" providerId="ADAL" clId="{34E83D15-9613-47D7-BA1D-73741FD3DE42}" dt="2022-04-23T17:06:24.926" v="24656"/>
        <pc:sldMkLst>
          <pc:docMk/>
          <pc:sldMk cId="2809359592" sldId="300"/>
        </pc:sldMkLst>
        <pc:spChg chg="del mod ord">
          <ac:chgData name="#MOHAMED NUR HAZIM BIN MOHAMED GHAZALI#" userId="ce354245-8870-4e2c-9629-d6b9953e9c85" providerId="ADAL" clId="{34E83D15-9613-47D7-BA1D-73741FD3DE42}" dt="2022-04-21T18:50:58.467" v="416" actId="700"/>
          <ac:spMkLst>
            <pc:docMk/>
            <pc:sldMk cId="2809359592" sldId="300"/>
            <ac:spMk id="2" creationId="{8617C566-2550-4D31-B00E-CF86DEFCFBBD}"/>
          </ac:spMkLst>
        </pc:spChg>
        <pc:spChg chg="del mod ord">
          <ac:chgData name="#MOHAMED NUR HAZIM BIN MOHAMED GHAZALI#" userId="ce354245-8870-4e2c-9629-d6b9953e9c85" providerId="ADAL" clId="{34E83D15-9613-47D7-BA1D-73741FD3DE42}" dt="2022-04-21T18:50:58.467" v="416" actId="700"/>
          <ac:spMkLst>
            <pc:docMk/>
            <pc:sldMk cId="2809359592" sldId="300"/>
            <ac:spMk id="3" creationId="{E227719C-97F5-4B78-8CC0-A8D9EA75DABC}"/>
          </ac:spMkLst>
        </pc:spChg>
        <pc:spChg chg="del">
          <ac:chgData name="#MOHAMED NUR HAZIM BIN MOHAMED GHAZALI#" userId="ce354245-8870-4e2c-9629-d6b9953e9c85" providerId="ADAL" clId="{34E83D15-9613-47D7-BA1D-73741FD3DE42}" dt="2022-04-21T18:50:58.467" v="416" actId="700"/>
          <ac:spMkLst>
            <pc:docMk/>
            <pc:sldMk cId="2809359592" sldId="300"/>
            <ac:spMk id="4" creationId="{C14DBC6D-5264-4C68-85BC-7154862F92AF}"/>
          </ac:spMkLst>
        </pc:spChg>
        <pc:spChg chg="add mod ord">
          <ac:chgData name="#MOHAMED NUR HAZIM BIN MOHAMED GHAZALI#" userId="ce354245-8870-4e2c-9629-d6b9953e9c85" providerId="ADAL" clId="{34E83D15-9613-47D7-BA1D-73741FD3DE42}" dt="2022-04-21T18:59:59.953" v="673" actId="1076"/>
          <ac:spMkLst>
            <pc:docMk/>
            <pc:sldMk cId="2809359592" sldId="300"/>
            <ac:spMk id="5" creationId="{AF07988D-B19E-41FE-8AC5-1131816E0E1F}"/>
          </ac:spMkLst>
        </pc:spChg>
        <pc:spChg chg="add mod ord">
          <ac:chgData name="#MOHAMED NUR HAZIM BIN MOHAMED GHAZALI#" userId="ce354245-8870-4e2c-9629-d6b9953e9c85" providerId="ADAL" clId="{34E83D15-9613-47D7-BA1D-73741FD3DE42}" dt="2022-04-22T09:20:38.431" v="5613" actId="1076"/>
          <ac:spMkLst>
            <pc:docMk/>
            <pc:sldMk cId="2809359592" sldId="300"/>
            <ac:spMk id="6" creationId="{EF3B2164-F2E3-4D0D-86B0-3AAD86B73BB0}"/>
          </ac:spMkLst>
        </pc:spChg>
        <pc:spChg chg="add del mod">
          <ac:chgData name="#MOHAMED NUR HAZIM BIN MOHAMED GHAZALI#" userId="ce354245-8870-4e2c-9629-d6b9953e9c85" providerId="ADAL" clId="{34E83D15-9613-47D7-BA1D-73741FD3DE42}" dt="2022-04-21T18:58:31.252" v="652" actId="26606"/>
          <ac:spMkLst>
            <pc:docMk/>
            <pc:sldMk cId="2809359592" sldId="300"/>
            <ac:spMk id="11" creationId="{3F9DA149-9289-E042-B6CF-A41D1EFEE3D5}"/>
          </ac:spMkLst>
        </pc:spChg>
      </pc:sldChg>
      <pc:sldChg chg="addSp delSp modSp new del mod modTransition modNotesTx">
        <pc:chgData name="#MOHAMED NUR HAZIM BIN MOHAMED GHAZALI#" userId="ce354245-8870-4e2c-9629-d6b9953e9c85" providerId="ADAL" clId="{34E83D15-9613-47D7-BA1D-73741FD3DE42}" dt="2022-04-23T17:12:01.784" v="24828" actId="47"/>
        <pc:sldMkLst>
          <pc:docMk/>
          <pc:sldMk cId="2769183048" sldId="301"/>
        </pc:sldMkLst>
        <pc:spChg chg="del">
          <ac:chgData name="#MOHAMED NUR HAZIM BIN MOHAMED GHAZALI#" userId="ce354245-8870-4e2c-9629-d6b9953e9c85" providerId="ADAL" clId="{34E83D15-9613-47D7-BA1D-73741FD3DE42}" dt="2022-04-21T19:20:53.089" v="1042" actId="478"/>
          <ac:spMkLst>
            <pc:docMk/>
            <pc:sldMk cId="2769183048" sldId="301"/>
            <ac:spMk id="2" creationId="{D0085296-F44B-44FF-86E6-CF0BF065AEAE}"/>
          </ac:spMkLst>
        </pc:spChg>
        <pc:spChg chg="del">
          <ac:chgData name="#MOHAMED NUR HAZIM BIN MOHAMED GHAZALI#" userId="ce354245-8870-4e2c-9629-d6b9953e9c85" providerId="ADAL" clId="{34E83D15-9613-47D7-BA1D-73741FD3DE42}" dt="2022-04-21T19:20:53.089" v="1042" actId="478"/>
          <ac:spMkLst>
            <pc:docMk/>
            <pc:sldMk cId="2769183048" sldId="301"/>
            <ac:spMk id="3" creationId="{2936F079-F2E2-465C-8222-008F96805C4F}"/>
          </ac:spMkLst>
        </pc:spChg>
        <pc:spChg chg="del">
          <ac:chgData name="#MOHAMED NUR HAZIM BIN MOHAMED GHAZALI#" userId="ce354245-8870-4e2c-9629-d6b9953e9c85" providerId="ADAL" clId="{34E83D15-9613-47D7-BA1D-73741FD3DE42}" dt="2022-04-21T19:20:53.089" v="1042" actId="478"/>
          <ac:spMkLst>
            <pc:docMk/>
            <pc:sldMk cId="2769183048" sldId="301"/>
            <ac:spMk id="4" creationId="{5D416ABA-EF8C-42D2-8987-33F94A3969A1}"/>
          </ac:spMkLst>
        </pc:spChg>
        <pc:picChg chg="add mod">
          <ac:chgData name="#MOHAMED NUR HAZIM BIN MOHAMED GHAZALI#" userId="ce354245-8870-4e2c-9629-d6b9953e9c85" providerId="ADAL" clId="{34E83D15-9613-47D7-BA1D-73741FD3DE42}" dt="2022-04-21T19:21:16.736" v="1047" actId="14100"/>
          <ac:picMkLst>
            <pc:docMk/>
            <pc:sldMk cId="2769183048" sldId="301"/>
            <ac:picMk id="2050" creationId="{CD3005E6-7867-433D-B583-E75608A0C84A}"/>
          </ac:picMkLst>
        </pc:picChg>
      </pc:sldChg>
      <pc:sldChg chg="addSp delSp modSp add mod modTransition delAnim modAnim modNotesTx">
        <pc:chgData name="#MOHAMED NUR HAZIM BIN MOHAMED GHAZALI#" userId="ce354245-8870-4e2c-9629-d6b9953e9c85" providerId="ADAL" clId="{34E83D15-9613-47D7-BA1D-73741FD3DE42}" dt="2022-04-23T17:32:46.635" v="24937" actId="20577"/>
        <pc:sldMkLst>
          <pc:docMk/>
          <pc:sldMk cId="2402712337" sldId="302"/>
        </pc:sldMkLst>
        <pc:spChg chg="add del mod">
          <ac:chgData name="#MOHAMED NUR HAZIM BIN MOHAMED GHAZALI#" userId="ce354245-8870-4e2c-9629-d6b9953e9c85" providerId="ADAL" clId="{34E83D15-9613-47D7-BA1D-73741FD3DE42}" dt="2022-04-23T17:09:09.456" v="24781" actId="478"/>
          <ac:spMkLst>
            <pc:docMk/>
            <pc:sldMk cId="2402712337" sldId="302"/>
            <ac:spMk id="3" creationId="{21825100-1441-4008-9599-74388CE81F8F}"/>
          </ac:spMkLst>
        </pc:spChg>
        <pc:spChg chg="add del mod">
          <ac:chgData name="#MOHAMED NUR HAZIM BIN MOHAMED GHAZALI#" userId="ce354245-8870-4e2c-9629-d6b9953e9c85" providerId="ADAL" clId="{34E83D15-9613-47D7-BA1D-73741FD3DE42}" dt="2022-04-21T22:13:15.793" v="2148" actId="478"/>
          <ac:spMkLst>
            <pc:docMk/>
            <pc:sldMk cId="2402712337" sldId="302"/>
            <ac:spMk id="4" creationId="{EB81AA92-1CDD-4791-9510-F1D72A412F0C}"/>
          </ac:spMkLst>
        </pc:spChg>
        <pc:spChg chg="mod">
          <ac:chgData name="#MOHAMED NUR HAZIM BIN MOHAMED GHAZALI#" userId="ce354245-8870-4e2c-9629-d6b9953e9c85" providerId="ADAL" clId="{34E83D15-9613-47D7-BA1D-73741FD3DE42}" dt="2022-04-21T22:31:43.454" v="2432" actId="208"/>
          <ac:spMkLst>
            <pc:docMk/>
            <pc:sldMk cId="2402712337" sldId="302"/>
            <ac:spMk id="8" creationId="{4305B841-0D46-4BBB-99E1-504533F34440}"/>
          </ac:spMkLst>
        </pc:spChg>
        <pc:spChg chg="del">
          <ac:chgData name="#MOHAMED NUR HAZIM BIN MOHAMED GHAZALI#" userId="ce354245-8870-4e2c-9629-d6b9953e9c85" providerId="ADAL" clId="{34E83D15-9613-47D7-BA1D-73741FD3DE42}" dt="2022-04-21T22:13:11.341" v="2146" actId="478"/>
          <ac:spMkLst>
            <pc:docMk/>
            <pc:sldMk cId="2402712337" sldId="302"/>
            <ac:spMk id="9" creationId="{3EAA1458-1D61-4D6D-ABAC-911DBB219AE9}"/>
          </ac:spMkLst>
        </pc:spChg>
        <pc:spChg chg="mod">
          <ac:chgData name="#MOHAMED NUR HAZIM BIN MOHAMED GHAZALI#" userId="ce354245-8870-4e2c-9629-d6b9953e9c85" providerId="ADAL" clId="{34E83D15-9613-47D7-BA1D-73741FD3DE42}" dt="2022-04-21T22:31:43.454" v="2432" actId="208"/>
          <ac:spMkLst>
            <pc:docMk/>
            <pc:sldMk cId="2402712337" sldId="302"/>
            <ac:spMk id="10" creationId="{68AEDA3D-095D-482C-AB87-CB9DE1D71818}"/>
          </ac:spMkLst>
        </pc:spChg>
        <pc:spChg chg="mod">
          <ac:chgData name="#MOHAMED NUR HAZIM BIN MOHAMED GHAZALI#" userId="ce354245-8870-4e2c-9629-d6b9953e9c85" providerId="ADAL" clId="{34E83D15-9613-47D7-BA1D-73741FD3DE42}" dt="2022-04-21T22:31:43.454" v="2432" actId="208"/>
          <ac:spMkLst>
            <pc:docMk/>
            <pc:sldMk cId="2402712337" sldId="302"/>
            <ac:spMk id="11" creationId="{92DA439C-9291-4BEF-BEE2-BEBBBF71A351}"/>
          </ac:spMkLst>
        </pc:spChg>
        <pc:spChg chg="mod">
          <ac:chgData name="#MOHAMED NUR HAZIM BIN MOHAMED GHAZALI#" userId="ce354245-8870-4e2c-9629-d6b9953e9c85" providerId="ADAL" clId="{34E83D15-9613-47D7-BA1D-73741FD3DE42}" dt="2022-04-21T22:31:43.454" v="2432" actId="208"/>
          <ac:spMkLst>
            <pc:docMk/>
            <pc:sldMk cId="2402712337" sldId="302"/>
            <ac:spMk id="12" creationId="{AE4F3692-9C4D-44EF-B0DE-C3AEF8D2B62E}"/>
          </ac:spMkLst>
        </pc:spChg>
        <pc:spChg chg="mod">
          <ac:chgData name="#MOHAMED NUR HAZIM BIN MOHAMED GHAZALI#" userId="ce354245-8870-4e2c-9629-d6b9953e9c85" providerId="ADAL" clId="{34E83D15-9613-47D7-BA1D-73741FD3DE42}" dt="2022-04-21T22:31:43.454" v="2432" actId="208"/>
          <ac:spMkLst>
            <pc:docMk/>
            <pc:sldMk cId="2402712337" sldId="302"/>
            <ac:spMk id="13" creationId="{B3B07E5A-4451-4D7A-8F90-681E4FFA3FA2}"/>
          </ac:spMkLst>
        </pc:spChg>
        <pc:spChg chg="mod">
          <ac:chgData name="#MOHAMED NUR HAZIM BIN MOHAMED GHAZALI#" userId="ce354245-8870-4e2c-9629-d6b9953e9c85" providerId="ADAL" clId="{34E83D15-9613-47D7-BA1D-73741FD3DE42}" dt="2022-04-21T22:31:43.454" v="2432" actId="208"/>
          <ac:spMkLst>
            <pc:docMk/>
            <pc:sldMk cId="2402712337" sldId="302"/>
            <ac:spMk id="15" creationId="{388AAFEC-4FCF-40AF-9BB5-35FE271237E8}"/>
          </ac:spMkLst>
        </pc:spChg>
        <pc:spChg chg="mod">
          <ac:chgData name="#MOHAMED NUR HAZIM BIN MOHAMED GHAZALI#" userId="ce354245-8870-4e2c-9629-d6b9953e9c85" providerId="ADAL" clId="{34E83D15-9613-47D7-BA1D-73741FD3DE42}" dt="2022-04-21T22:31:43.454" v="2432" actId="208"/>
          <ac:spMkLst>
            <pc:docMk/>
            <pc:sldMk cId="2402712337" sldId="302"/>
            <ac:spMk id="16" creationId="{AD35B86E-F363-49BE-B169-C84B41A99D3A}"/>
          </ac:spMkLst>
        </pc:spChg>
        <pc:spChg chg="mod">
          <ac:chgData name="#MOHAMED NUR HAZIM BIN MOHAMED GHAZALI#" userId="ce354245-8870-4e2c-9629-d6b9953e9c85" providerId="ADAL" clId="{34E83D15-9613-47D7-BA1D-73741FD3DE42}" dt="2022-04-21T22:31:43.454" v="2432" actId="208"/>
          <ac:spMkLst>
            <pc:docMk/>
            <pc:sldMk cId="2402712337" sldId="302"/>
            <ac:spMk id="17" creationId="{E92FC392-0717-4037-9ED6-A73C968BE653}"/>
          </ac:spMkLst>
        </pc:spChg>
        <pc:spChg chg="mod">
          <ac:chgData name="#MOHAMED NUR HAZIM BIN MOHAMED GHAZALI#" userId="ce354245-8870-4e2c-9629-d6b9953e9c85" providerId="ADAL" clId="{34E83D15-9613-47D7-BA1D-73741FD3DE42}" dt="2022-04-21T22:31:43.454" v="2432" actId="208"/>
          <ac:spMkLst>
            <pc:docMk/>
            <pc:sldMk cId="2402712337" sldId="302"/>
            <ac:spMk id="18" creationId="{EE063576-B588-4BB6-8EF0-B1B001D40D2B}"/>
          </ac:spMkLst>
        </pc:spChg>
        <pc:spChg chg="mod">
          <ac:chgData name="#MOHAMED NUR HAZIM BIN MOHAMED GHAZALI#" userId="ce354245-8870-4e2c-9629-d6b9953e9c85" providerId="ADAL" clId="{34E83D15-9613-47D7-BA1D-73741FD3DE42}" dt="2022-04-21T22:31:43.454" v="2432" actId="208"/>
          <ac:spMkLst>
            <pc:docMk/>
            <pc:sldMk cId="2402712337" sldId="302"/>
            <ac:spMk id="19" creationId="{8249F2C3-AC53-49BD-B824-EFDA72BBD57C}"/>
          </ac:spMkLst>
        </pc:spChg>
        <pc:spChg chg="mod">
          <ac:chgData name="#MOHAMED NUR HAZIM BIN MOHAMED GHAZALI#" userId="ce354245-8870-4e2c-9629-d6b9953e9c85" providerId="ADAL" clId="{34E83D15-9613-47D7-BA1D-73741FD3DE42}" dt="2022-04-21T22:31:43.454" v="2432" actId="208"/>
          <ac:spMkLst>
            <pc:docMk/>
            <pc:sldMk cId="2402712337" sldId="302"/>
            <ac:spMk id="20" creationId="{3957A385-C227-4524-A25C-5609E9383348}"/>
          </ac:spMkLst>
        </pc:spChg>
        <pc:spChg chg="mod">
          <ac:chgData name="#MOHAMED NUR HAZIM BIN MOHAMED GHAZALI#" userId="ce354245-8870-4e2c-9629-d6b9953e9c85" providerId="ADAL" clId="{34E83D15-9613-47D7-BA1D-73741FD3DE42}" dt="2022-04-21T22:31:43.454" v="2432" actId="208"/>
          <ac:spMkLst>
            <pc:docMk/>
            <pc:sldMk cId="2402712337" sldId="302"/>
            <ac:spMk id="21" creationId="{30CCDDEA-48EE-4F65-B424-676823165284}"/>
          </ac:spMkLst>
        </pc:spChg>
        <pc:spChg chg="mod">
          <ac:chgData name="#MOHAMED NUR HAZIM BIN MOHAMED GHAZALI#" userId="ce354245-8870-4e2c-9629-d6b9953e9c85" providerId="ADAL" clId="{34E83D15-9613-47D7-BA1D-73741FD3DE42}" dt="2022-04-21T22:31:43.454" v="2432" actId="208"/>
          <ac:spMkLst>
            <pc:docMk/>
            <pc:sldMk cId="2402712337" sldId="302"/>
            <ac:spMk id="22" creationId="{4FDA20DB-174F-4AE6-B8F1-E6B1DE14FB04}"/>
          </ac:spMkLst>
        </pc:spChg>
        <pc:spChg chg="mod">
          <ac:chgData name="#MOHAMED NUR HAZIM BIN MOHAMED GHAZALI#" userId="ce354245-8870-4e2c-9629-d6b9953e9c85" providerId="ADAL" clId="{34E83D15-9613-47D7-BA1D-73741FD3DE42}" dt="2022-04-21T22:31:43.454" v="2432" actId="208"/>
          <ac:spMkLst>
            <pc:docMk/>
            <pc:sldMk cId="2402712337" sldId="302"/>
            <ac:spMk id="23" creationId="{13A16B3C-C03C-46FD-A46D-6A5AFCAF6967}"/>
          </ac:spMkLst>
        </pc:spChg>
        <pc:spChg chg="mod">
          <ac:chgData name="#MOHAMED NUR HAZIM BIN MOHAMED GHAZALI#" userId="ce354245-8870-4e2c-9629-d6b9953e9c85" providerId="ADAL" clId="{34E83D15-9613-47D7-BA1D-73741FD3DE42}" dt="2022-04-21T22:31:43.454" v="2432" actId="208"/>
          <ac:spMkLst>
            <pc:docMk/>
            <pc:sldMk cId="2402712337" sldId="302"/>
            <ac:spMk id="24" creationId="{25422837-B101-46EE-8B86-A642F7A665D6}"/>
          </ac:spMkLst>
        </pc:spChg>
        <pc:spChg chg="mod">
          <ac:chgData name="#MOHAMED NUR HAZIM BIN MOHAMED GHAZALI#" userId="ce354245-8870-4e2c-9629-d6b9953e9c85" providerId="ADAL" clId="{34E83D15-9613-47D7-BA1D-73741FD3DE42}" dt="2022-04-21T22:31:43.454" v="2432" actId="208"/>
          <ac:spMkLst>
            <pc:docMk/>
            <pc:sldMk cId="2402712337" sldId="302"/>
            <ac:spMk id="25" creationId="{4F8D2DBE-8A19-4546-B5A0-C630705CD0AC}"/>
          </ac:spMkLst>
        </pc:spChg>
        <pc:spChg chg="mod">
          <ac:chgData name="#MOHAMED NUR HAZIM BIN MOHAMED GHAZALI#" userId="ce354245-8870-4e2c-9629-d6b9953e9c85" providerId="ADAL" clId="{34E83D15-9613-47D7-BA1D-73741FD3DE42}" dt="2022-04-21T22:31:43.454" v="2432" actId="208"/>
          <ac:spMkLst>
            <pc:docMk/>
            <pc:sldMk cId="2402712337" sldId="302"/>
            <ac:spMk id="26" creationId="{6509CE87-638B-48F5-B07C-C165C1C4D4A5}"/>
          </ac:spMkLst>
        </pc:spChg>
        <pc:spChg chg="mod">
          <ac:chgData name="#MOHAMED NUR HAZIM BIN MOHAMED GHAZALI#" userId="ce354245-8870-4e2c-9629-d6b9953e9c85" providerId="ADAL" clId="{34E83D15-9613-47D7-BA1D-73741FD3DE42}" dt="2022-04-21T22:31:43.454" v="2432" actId="208"/>
          <ac:spMkLst>
            <pc:docMk/>
            <pc:sldMk cId="2402712337" sldId="302"/>
            <ac:spMk id="27" creationId="{406D6EA1-D0BC-4A05-A085-E0638B0BABF7}"/>
          </ac:spMkLst>
        </pc:spChg>
        <pc:spChg chg="mod">
          <ac:chgData name="#MOHAMED NUR HAZIM BIN MOHAMED GHAZALI#" userId="ce354245-8870-4e2c-9629-d6b9953e9c85" providerId="ADAL" clId="{34E83D15-9613-47D7-BA1D-73741FD3DE42}" dt="2022-04-21T22:31:43.454" v="2432" actId="208"/>
          <ac:spMkLst>
            <pc:docMk/>
            <pc:sldMk cId="2402712337" sldId="302"/>
            <ac:spMk id="28" creationId="{5FDF6948-F353-417B-B8A6-2C90FEFE13BE}"/>
          </ac:spMkLst>
        </pc:spChg>
        <pc:spChg chg="mod">
          <ac:chgData name="#MOHAMED NUR HAZIM BIN MOHAMED GHAZALI#" userId="ce354245-8870-4e2c-9629-d6b9953e9c85" providerId="ADAL" clId="{34E83D15-9613-47D7-BA1D-73741FD3DE42}" dt="2022-04-21T22:31:43.454" v="2432" actId="208"/>
          <ac:spMkLst>
            <pc:docMk/>
            <pc:sldMk cId="2402712337" sldId="302"/>
            <ac:spMk id="29" creationId="{3A1B54FD-AF90-43DE-8843-95D8A1C2EBAE}"/>
          </ac:spMkLst>
        </pc:spChg>
        <pc:spChg chg="mod">
          <ac:chgData name="#MOHAMED NUR HAZIM BIN MOHAMED GHAZALI#" userId="ce354245-8870-4e2c-9629-d6b9953e9c85" providerId="ADAL" clId="{34E83D15-9613-47D7-BA1D-73741FD3DE42}" dt="2022-04-21T22:31:43.454" v="2432" actId="208"/>
          <ac:spMkLst>
            <pc:docMk/>
            <pc:sldMk cId="2402712337" sldId="302"/>
            <ac:spMk id="31" creationId="{6C8726CB-D4C5-4D77-A746-C97841180191}"/>
          </ac:spMkLst>
        </pc:spChg>
        <pc:spChg chg="mod">
          <ac:chgData name="#MOHAMED NUR HAZIM BIN MOHAMED GHAZALI#" userId="ce354245-8870-4e2c-9629-d6b9953e9c85" providerId="ADAL" clId="{34E83D15-9613-47D7-BA1D-73741FD3DE42}" dt="2022-04-21T22:31:43.454" v="2432" actId="208"/>
          <ac:spMkLst>
            <pc:docMk/>
            <pc:sldMk cId="2402712337" sldId="302"/>
            <ac:spMk id="32" creationId="{BE43EE2D-1AB0-4E30-B2C5-BADC602614A4}"/>
          </ac:spMkLst>
        </pc:spChg>
        <pc:spChg chg="mod">
          <ac:chgData name="#MOHAMED NUR HAZIM BIN MOHAMED GHAZALI#" userId="ce354245-8870-4e2c-9629-d6b9953e9c85" providerId="ADAL" clId="{34E83D15-9613-47D7-BA1D-73741FD3DE42}" dt="2022-04-21T22:31:43.454" v="2432" actId="208"/>
          <ac:spMkLst>
            <pc:docMk/>
            <pc:sldMk cId="2402712337" sldId="302"/>
            <ac:spMk id="33" creationId="{D88E3C5F-D6F9-42BC-BA67-D627AF32307A}"/>
          </ac:spMkLst>
        </pc:spChg>
        <pc:spChg chg="mod">
          <ac:chgData name="#MOHAMED NUR HAZIM BIN MOHAMED GHAZALI#" userId="ce354245-8870-4e2c-9629-d6b9953e9c85" providerId="ADAL" clId="{34E83D15-9613-47D7-BA1D-73741FD3DE42}" dt="2022-04-21T22:31:43.454" v="2432" actId="208"/>
          <ac:spMkLst>
            <pc:docMk/>
            <pc:sldMk cId="2402712337" sldId="302"/>
            <ac:spMk id="34" creationId="{DF1CC920-F0C9-42FC-BC44-58EB54E5EBD8}"/>
          </ac:spMkLst>
        </pc:spChg>
        <pc:spChg chg="mod">
          <ac:chgData name="#MOHAMED NUR HAZIM BIN MOHAMED GHAZALI#" userId="ce354245-8870-4e2c-9629-d6b9953e9c85" providerId="ADAL" clId="{34E83D15-9613-47D7-BA1D-73741FD3DE42}" dt="2022-04-21T22:31:43.454" v="2432" actId="208"/>
          <ac:spMkLst>
            <pc:docMk/>
            <pc:sldMk cId="2402712337" sldId="302"/>
            <ac:spMk id="35" creationId="{1EBA40AE-B4F8-4A32-A9F7-B899CE50726B}"/>
          </ac:spMkLst>
        </pc:spChg>
        <pc:spChg chg="mod">
          <ac:chgData name="#MOHAMED NUR HAZIM BIN MOHAMED GHAZALI#" userId="ce354245-8870-4e2c-9629-d6b9953e9c85" providerId="ADAL" clId="{34E83D15-9613-47D7-BA1D-73741FD3DE42}" dt="2022-04-21T22:31:43.454" v="2432" actId="208"/>
          <ac:spMkLst>
            <pc:docMk/>
            <pc:sldMk cId="2402712337" sldId="302"/>
            <ac:spMk id="36" creationId="{0DF9CBB5-784A-40F4-AC43-3B934D5034B0}"/>
          </ac:spMkLst>
        </pc:spChg>
        <pc:spChg chg="add mod">
          <ac:chgData name="#MOHAMED NUR HAZIM BIN MOHAMED GHAZALI#" userId="ce354245-8870-4e2c-9629-d6b9953e9c85" providerId="ADAL" clId="{34E83D15-9613-47D7-BA1D-73741FD3DE42}" dt="2022-04-21T22:36:43.692" v="2565" actId="164"/>
          <ac:spMkLst>
            <pc:docMk/>
            <pc:sldMk cId="2402712337" sldId="302"/>
            <ac:spMk id="37" creationId="{C5E576B4-3B1D-45EB-AB3A-8F6E2837D516}"/>
          </ac:spMkLst>
        </pc:spChg>
        <pc:spChg chg="add del">
          <ac:chgData name="#MOHAMED NUR HAZIM BIN MOHAMED GHAZALI#" userId="ce354245-8870-4e2c-9629-d6b9953e9c85" providerId="ADAL" clId="{34E83D15-9613-47D7-BA1D-73741FD3DE42}" dt="2022-04-21T22:32:26.704" v="2477" actId="22"/>
          <ac:spMkLst>
            <pc:docMk/>
            <pc:sldMk cId="2402712337" sldId="302"/>
            <ac:spMk id="38" creationId="{4CC07275-AF9E-4BAB-BB24-B6549DF43E82}"/>
          </ac:spMkLst>
        </pc:spChg>
        <pc:spChg chg="add mod">
          <ac:chgData name="#MOHAMED NUR HAZIM BIN MOHAMED GHAZALI#" userId="ce354245-8870-4e2c-9629-d6b9953e9c85" providerId="ADAL" clId="{34E83D15-9613-47D7-BA1D-73741FD3DE42}" dt="2022-04-21T22:36:47.129" v="2566" actId="164"/>
          <ac:spMkLst>
            <pc:docMk/>
            <pc:sldMk cId="2402712337" sldId="302"/>
            <ac:spMk id="39" creationId="{5C1C9203-BA3F-4AF3-BE07-E25155FF8D74}"/>
          </ac:spMkLst>
        </pc:spChg>
        <pc:spChg chg="add mod">
          <ac:chgData name="#MOHAMED NUR HAZIM BIN MOHAMED GHAZALI#" userId="ce354245-8870-4e2c-9629-d6b9953e9c85" providerId="ADAL" clId="{34E83D15-9613-47D7-BA1D-73741FD3DE42}" dt="2022-04-21T22:36:52.472" v="2567" actId="164"/>
          <ac:spMkLst>
            <pc:docMk/>
            <pc:sldMk cId="2402712337" sldId="302"/>
            <ac:spMk id="40" creationId="{43617FE5-5E44-4A4D-9CDD-C4FDB4F6BB91}"/>
          </ac:spMkLst>
        </pc:spChg>
        <pc:spChg chg="add del mod">
          <ac:chgData name="#MOHAMED NUR HAZIM BIN MOHAMED GHAZALI#" userId="ce354245-8870-4e2c-9629-d6b9953e9c85" providerId="ADAL" clId="{34E83D15-9613-47D7-BA1D-73741FD3DE42}" dt="2022-04-23T17:18:37.702" v="24844"/>
          <ac:spMkLst>
            <pc:docMk/>
            <pc:sldMk cId="2402712337" sldId="302"/>
            <ac:spMk id="43" creationId="{2BA0F994-E353-44D4-A7A0-59E3AD55CF07}"/>
          </ac:spMkLst>
        </pc:spChg>
        <pc:spChg chg="mod">
          <ac:chgData name="#MOHAMED NUR HAZIM BIN MOHAMED GHAZALI#" userId="ce354245-8870-4e2c-9629-d6b9953e9c85" providerId="ADAL" clId="{34E83D15-9613-47D7-BA1D-73741FD3DE42}" dt="2022-04-21T22:37:39.997" v="2568"/>
          <ac:spMkLst>
            <pc:docMk/>
            <pc:sldMk cId="2402712337" sldId="302"/>
            <ac:spMk id="45" creationId="{FC6B8D24-6894-4276-B93C-7A88F648E584}"/>
          </ac:spMkLst>
        </pc:spChg>
        <pc:spChg chg="mod">
          <ac:chgData name="#MOHAMED NUR HAZIM BIN MOHAMED GHAZALI#" userId="ce354245-8870-4e2c-9629-d6b9953e9c85" providerId="ADAL" clId="{34E83D15-9613-47D7-BA1D-73741FD3DE42}" dt="2022-04-21T22:37:39.997" v="2568"/>
          <ac:spMkLst>
            <pc:docMk/>
            <pc:sldMk cId="2402712337" sldId="302"/>
            <ac:spMk id="46" creationId="{6CB98861-93A2-49A3-AA71-3840DE0DA36B}"/>
          </ac:spMkLst>
        </pc:spChg>
        <pc:spChg chg="del mod">
          <ac:chgData name="#MOHAMED NUR HAZIM BIN MOHAMED GHAZALI#" userId="ce354245-8870-4e2c-9629-d6b9953e9c85" providerId="ADAL" clId="{34E83D15-9613-47D7-BA1D-73741FD3DE42}" dt="2022-04-23T15:31:41.027" v="22054" actId="478"/>
          <ac:spMkLst>
            <pc:docMk/>
            <pc:sldMk cId="2402712337" sldId="302"/>
            <ac:spMk id="466" creationId="{00000000-0000-0000-0000-000000000000}"/>
          </ac:spMkLst>
        </pc:spChg>
        <pc:grpChg chg="add mod">
          <ac:chgData name="#MOHAMED NUR HAZIM BIN MOHAMED GHAZALI#" userId="ce354245-8870-4e2c-9629-d6b9953e9c85" providerId="ADAL" clId="{34E83D15-9613-47D7-BA1D-73741FD3DE42}" dt="2022-04-21T22:36:43.692" v="2565" actId="164"/>
          <ac:grpSpMkLst>
            <pc:docMk/>
            <pc:sldMk cId="2402712337" sldId="302"/>
            <ac:grpSpMk id="6" creationId="{D43BBDAA-A814-4252-B141-B75DE21B1427}"/>
          </ac:grpSpMkLst>
        </pc:grpChg>
        <pc:grpChg chg="add mod">
          <ac:chgData name="#MOHAMED NUR HAZIM BIN MOHAMED GHAZALI#" userId="ce354245-8870-4e2c-9629-d6b9953e9c85" providerId="ADAL" clId="{34E83D15-9613-47D7-BA1D-73741FD3DE42}" dt="2022-04-21T22:36:43.692" v="2565" actId="164"/>
          <ac:grpSpMkLst>
            <pc:docMk/>
            <pc:sldMk cId="2402712337" sldId="302"/>
            <ac:grpSpMk id="7" creationId="{CC350677-FAC4-48FA-B80E-3A6F92D76F99}"/>
          </ac:grpSpMkLst>
        </pc:grpChg>
        <pc:grpChg chg="add mod">
          <ac:chgData name="#MOHAMED NUR HAZIM BIN MOHAMED GHAZALI#" userId="ce354245-8870-4e2c-9629-d6b9953e9c85" providerId="ADAL" clId="{34E83D15-9613-47D7-BA1D-73741FD3DE42}" dt="2022-04-21T22:36:47.129" v="2566" actId="164"/>
          <ac:grpSpMkLst>
            <pc:docMk/>
            <pc:sldMk cId="2402712337" sldId="302"/>
            <ac:grpSpMk id="14" creationId="{BE43FF43-52D7-4EBC-965C-0D15BFA91411}"/>
          </ac:grpSpMkLst>
        </pc:grpChg>
        <pc:grpChg chg="add mod">
          <ac:chgData name="#MOHAMED NUR HAZIM BIN MOHAMED GHAZALI#" userId="ce354245-8870-4e2c-9629-d6b9953e9c85" providerId="ADAL" clId="{34E83D15-9613-47D7-BA1D-73741FD3DE42}" dt="2022-04-21T22:36:52.472" v="2567" actId="164"/>
          <ac:grpSpMkLst>
            <pc:docMk/>
            <pc:sldMk cId="2402712337" sldId="302"/>
            <ac:grpSpMk id="30" creationId="{F74A3F68-C357-4392-92E8-62BE6B76EEE2}"/>
          </ac:grpSpMkLst>
        </pc:grpChg>
        <pc:grpChg chg="add mod">
          <ac:chgData name="#MOHAMED NUR HAZIM BIN MOHAMED GHAZALI#" userId="ce354245-8870-4e2c-9629-d6b9953e9c85" providerId="ADAL" clId="{34E83D15-9613-47D7-BA1D-73741FD3DE42}" dt="2022-04-21T22:36:47.129" v="2566" actId="164"/>
          <ac:grpSpMkLst>
            <pc:docMk/>
            <pc:sldMk cId="2402712337" sldId="302"/>
            <ac:grpSpMk id="41" creationId="{5B7DFEB0-C9A8-4FA0-92A7-517B5D0A3842}"/>
          </ac:grpSpMkLst>
        </pc:grpChg>
        <pc:grpChg chg="add mod">
          <ac:chgData name="#MOHAMED NUR HAZIM BIN MOHAMED GHAZALI#" userId="ce354245-8870-4e2c-9629-d6b9953e9c85" providerId="ADAL" clId="{34E83D15-9613-47D7-BA1D-73741FD3DE42}" dt="2022-04-21T22:38:22.709" v="2575" actId="1076"/>
          <ac:grpSpMkLst>
            <pc:docMk/>
            <pc:sldMk cId="2402712337" sldId="302"/>
            <ac:grpSpMk id="42" creationId="{EBDDB5D5-2A2A-4A93-A374-8AD342E6BEB0}"/>
          </ac:grpSpMkLst>
        </pc:grpChg>
        <pc:grpChg chg="add mod">
          <ac:chgData name="#MOHAMED NUR HAZIM BIN MOHAMED GHAZALI#" userId="ce354245-8870-4e2c-9629-d6b9953e9c85" providerId="ADAL" clId="{34E83D15-9613-47D7-BA1D-73741FD3DE42}" dt="2022-04-21T22:38:01.555" v="2573" actId="1076"/>
          <ac:grpSpMkLst>
            <pc:docMk/>
            <pc:sldMk cId="2402712337" sldId="302"/>
            <ac:grpSpMk id="44" creationId="{64135057-5879-4369-9B0C-B635DB64B105}"/>
          </ac:grpSpMkLst>
        </pc:grpChg>
        <pc:picChg chg="del mod">
          <ac:chgData name="#MOHAMED NUR HAZIM BIN MOHAMED GHAZALI#" userId="ce354245-8870-4e2c-9629-d6b9953e9c85" providerId="ADAL" clId="{34E83D15-9613-47D7-BA1D-73741FD3DE42}" dt="2022-04-21T22:33:06.581" v="2505" actId="478"/>
          <ac:picMkLst>
            <pc:docMk/>
            <pc:sldMk cId="2402712337" sldId="302"/>
            <ac:picMk id="3" creationId="{6665E99F-7057-461D-9743-79397DB88121}"/>
          </ac:picMkLst>
        </pc:picChg>
      </pc:sldChg>
      <pc:sldChg chg="delSp modSp add mod modTransition">
        <pc:chgData name="#MOHAMED NUR HAZIM BIN MOHAMED GHAZALI#" userId="ce354245-8870-4e2c-9629-d6b9953e9c85" providerId="ADAL" clId="{34E83D15-9613-47D7-BA1D-73741FD3DE42}" dt="2022-04-23T09:05:57.321" v="17766" actId="478"/>
        <pc:sldMkLst>
          <pc:docMk/>
          <pc:sldMk cId="687767464" sldId="303"/>
        </pc:sldMkLst>
        <pc:spChg chg="del">
          <ac:chgData name="#MOHAMED NUR HAZIM BIN MOHAMED GHAZALI#" userId="ce354245-8870-4e2c-9629-d6b9953e9c85" providerId="ADAL" clId="{34E83D15-9613-47D7-BA1D-73741FD3DE42}" dt="2022-04-23T09:04:46.920" v="17739" actId="478"/>
          <ac:spMkLst>
            <pc:docMk/>
            <pc:sldMk cId="687767464" sldId="303"/>
            <ac:spMk id="3" creationId="{56C7EAF5-2FE4-4D54-B939-05DB3CF52BA5}"/>
          </ac:spMkLst>
        </pc:spChg>
        <pc:spChg chg="mod">
          <ac:chgData name="#MOHAMED NUR HAZIM BIN MOHAMED GHAZALI#" userId="ce354245-8870-4e2c-9629-d6b9953e9c85" providerId="ADAL" clId="{34E83D15-9613-47D7-BA1D-73741FD3DE42}" dt="2022-04-23T09:05:18.650" v="17745" actId="1076"/>
          <ac:spMkLst>
            <pc:docMk/>
            <pc:sldMk cId="687767464" sldId="303"/>
            <ac:spMk id="1361" creationId="{00000000-0000-0000-0000-000000000000}"/>
          </ac:spMkLst>
        </pc:spChg>
        <pc:spChg chg="del">
          <ac:chgData name="#MOHAMED NUR HAZIM BIN MOHAMED GHAZALI#" userId="ce354245-8870-4e2c-9629-d6b9953e9c85" providerId="ADAL" clId="{34E83D15-9613-47D7-BA1D-73741FD3DE42}" dt="2022-04-23T09:05:57.321" v="17766" actId="478"/>
          <ac:spMkLst>
            <pc:docMk/>
            <pc:sldMk cId="687767464" sldId="303"/>
            <ac:spMk id="1363"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1"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2"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3"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8" creationId="{00000000-0000-0000-0000-000000000000}"/>
          </ac:spMkLst>
        </pc:spChg>
        <pc:grpChg chg="del">
          <ac:chgData name="#MOHAMED NUR HAZIM BIN MOHAMED GHAZALI#" userId="ce354245-8870-4e2c-9629-d6b9953e9c85" providerId="ADAL" clId="{34E83D15-9613-47D7-BA1D-73741FD3DE42}" dt="2022-04-23T09:04:56.290" v="17740" actId="478"/>
          <ac:grpSpMkLst>
            <pc:docMk/>
            <pc:sldMk cId="687767464" sldId="303"/>
            <ac:grpSpMk id="1374" creationId="{00000000-0000-0000-0000-000000000000}"/>
          </ac:grpSpMkLst>
        </pc:grpChg>
        <pc:grpChg chg="del">
          <ac:chgData name="#MOHAMED NUR HAZIM BIN MOHAMED GHAZALI#" userId="ce354245-8870-4e2c-9629-d6b9953e9c85" providerId="ADAL" clId="{34E83D15-9613-47D7-BA1D-73741FD3DE42}" dt="2022-04-23T09:04:56.290" v="17740" actId="478"/>
          <ac:grpSpMkLst>
            <pc:docMk/>
            <pc:sldMk cId="687767464" sldId="303"/>
            <ac:grpSpMk id="1379" creationId="{00000000-0000-0000-0000-000000000000}"/>
          </ac:grpSpMkLst>
        </pc:grpChg>
      </pc:sldChg>
      <pc:sldChg chg="addSp delSp modSp new mod modTransition modAnim modNotesTx">
        <pc:chgData name="#MOHAMED NUR HAZIM BIN MOHAMED GHAZALI#" userId="ce354245-8870-4e2c-9629-d6b9953e9c85" providerId="ADAL" clId="{34E83D15-9613-47D7-BA1D-73741FD3DE42}" dt="2022-04-23T18:12:45.870" v="25054" actId="20577"/>
        <pc:sldMkLst>
          <pc:docMk/>
          <pc:sldMk cId="1551189458" sldId="304"/>
        </pc:sldMkLst>
        <pc:spChg chg="mod">
          <ac:chgData name="#MOHAMED NUR HAZIM BIN MOHAMED GHAZALI#" userId="ce354245-8870-4e2c-9629-d6b9953e9c85" providerId="ADAL" clId="{34E83D15-9613-47D7-BA1D-73741FD3DE42}" dt="2022-04-21T22:52:57.945" v="3809" actId="1076"/>
          <ac:spMkLst>
            <pc:docMk/>
            <pc:sldMk cId="1551189458" sldId="304"/>
            <ac:spMk id="2" creationId="{77AC3D37-2058-4B39-9E67-1DB723D510D7}"/>
          </ac:spMkLst>
        </pc:spChg>
        <pc:spChg chg="del">
          <ac:chgData name="#MOHAMED NUR HAZIM BIN MOHAMED GHAZALI#" userId="ce354245-8870-4e2c-9629-d6b9953e9c85" providerId="ADAL" clId="{34E83D15-9613-47D7-BA1D-73741FD3DE42}" dt="2022-04-21T22:47:51.786" v="3542"/>
          <ac:spMkLst>
            <pc:docMk/>
            <pc:sldMk cId="1551189458" sldId="304"/>
            <ac:spMk id="3" creationId="{D96BF005-186C-42CF-8817-2C66FE093632}"/>
          </ac:spMkLst>
        </pc:spChg>
        <pc:spChg chg="del mod">
          <ac:chgData name="#MOHAMED NUR HAZIM BIN MOHAMED GHAZALI#" userId="ce354245-8870-4e2c-9629-d6b9953e9c85" providerId="ADAL" clId="{34E83D15-9613-47D7-BA1D-73741FD3DE42}" dt="2022-04-21T22:51:30.989" v="3712" actId="478"/>
          <ac:spMkLst>
            <pc:docMk/>
            <pc:sldMk cId="1551189458" sldId="304"/>
            <ac:spMk id="4" creationId="{A4244559-C451-41AB-9DA6-10CEAC80AC86}"/>
          </ac:spMkLst>
        </pc:spChg>
        <pc:spChg chg="add mod">
          <ac:chgData name="#MOHAMED NUR HAZIM BIN MOHAMED GHAZALI#" userId="ce354245-8870-4e2c-9629-d6b9953e9c85" providerId="ADAL" clId="{34E83D15-9613-47D7-BA1D-73741FD3DE42}" dt="2022-04-21T22:59:24.529" v="3822" actId="14100"/>
          <ac:spMkLst>
            <pc:docMk/>
            <pc:sldMk cId="1551189458" sldId="304"/>
            <ac:spMk id="5" creationId="{F58E25D2-53C2-4D0B-9F7B-0A5433790195}"/>
          </ac:spMkLst>
        </pc:spChg>
        <pc:spChg chg="add mod">
          <ac:chgData name="#MOHAMED NUR HAZIM BIN MOHAMED GHAZALI#" userId="ce354245-8870-4e2c-9629-d6b9953e9c85" providerId="ADAL" clId="{34E83D15-9613-47D7-BA1D-73741FD3DE42}" dt="2022-04-21T22:48:59.021" v="3581" actId="1076"/>
          <ac:spMkLst>
            <pc:docMk/>
            <pc:sldMk cId="1551189458" sldId="304"/>
            <ac:spMk id="6" creationId="{3E59DBC4-647E-40F7-9F56-BB615D64AED5}"/>
          </ac:spMkLst>
        </pc:spChg>
        <pc:spChg chg="add mod">
          <ac:chgData name="#MOHAMED NUR HAZIM BIN MOHAMED GHAZALI#" userId="ce354245-8870-4e2c-9629-d6b9953e9c85" providerId="ADAL" clId="{34E83D15-9613-47D7-BA1D-73741FD3DE42}" dt="2022-04-21T22:52:19.653" v="3793" actId="2710"/>
          <ac:spMkLst>
            <pc:docMk/>
            <pc:sldMk cId="1551189458" sldId="304"/>
            <ac:spMk id="7" creationId="{63BB9126-14CB-44E5-A94D-653C0AD28BE8}"/>
          </ac:spMkLst>
        </pc:spChg>
      </pc:sldChg>
      <pc:sldChg chg="addSp delSp modSp new add del mod modAnim">
        <pc:chgData name="#MOHAMED NUR HAZIM BIN MOHAMED GHAZALI#" userId="ce354245-8870-4e2c-9629-d6b9953e9c85" providerId="ADAL" clId="{34E83D15-9613-47D7-BA1D-73741FD3DE42}" dt="2022-04-22T07:26:57.205" v="4653" actId="47"/>
        <pc:sldMkLst>
          <pc:docMk/>
          <pc:sldMk cId="3019910534" sldId="305"/>
        </pc:sldMkLst>
        <pc:spChg chg="del">
          <ac:chgData name="#MOHAMED NUR HAZIM BIN MOHAMED GHAZALI#" userId="ce354245-8870-4e2c-9629-d6b9953e9c85" providerId="ADAL" clId="{34E83D15-9613-47D7-BA1D-73741FD3DE42}" dt="2022-04-22T07:17:41.795" v="4279" actId="478"/>
          <ac:spMkLst>
            <pc:docMk/>
            <pc:sldMk cId="3019910534" sldId="305"/>
            <ac:spMk id="2" creationId="{0B34441F-0DC2-4530-BDC1-855CBFD2119F}"/>
          </ac:spMkLst>
        </pc:spChg>
        <pc:spChg chg="del">
          <ac:chgData name="#MOHAMED NUR HAZIM BIN MOHAMED GHAZALI#" userId="ce354245-8870-4e2c-9629-d6b9953e9c85" providerId="ADAL" clId="{34E83D15-9613-47D7-BA1D-73741FD3DE42}" dt="2022-04-22T07:17:41.795" v="4279" actId="478"/>
          <ac:spMkLst>
            <pc:docMk/>
            <pc:sldMk cId="3019910534" sldId="305"/>
            <ac:spMk id="3" creationId="{90EEC449-E74F-4BEB-A83B-0D2B012DC8CF}"/>
          </ac:spMkLst>
        </pc:spChg>
        <pc:spChg chg="del">
          <ac:chgData name="#MOHAMED NUR HAZIM BIN MOHAMED GHAZALI#" userId="ce354245-8870-4e2c-9629-d6b9953e9c85" providerId="ADAL" clId="{34E83D15-9613-47D7-BA1D-73741FD3DE42}" dt="2022-04-22T07:17:41.795" v="4279" actId="478"/>
          <ac:spMkLst>
            <pc:docMk/>
            <pc:sldMk cId="3019910534" sldId="305"/>
            <ac:spMk id="4" creationId="{5FDA2650-13ED-4F95-B817-8A493C93F3A5}"/>
          </ac:spMkLst>
        </pc:spChg>
        <pc:spChg chg="add del mod">
          <ac:chgData name="#MOHAMED NUR HAZIM BIN MOHAMED GHAZALI#" userId="ce354245-8870-4e2c-9629-d6b9953e9c85" providerId="ADAL" clId="{34E83D15-9613-47D7-BA1D-73741FD3DE42}" dt="2022-04-22T07:17:40.030" v="4278"/>
          <ac:spMkLst>
            <pc:docMk/>
            <pc:sldMk cId="3019910534" sldId="305"/>
            <ac:spMk id="5" creationId="{461C992D-D482-4997-B3E8-0D68C58ACBB3}"/>
          </ac:spMkLst>
        </pc:spChg>
        <pc:spChg chg="add mod">
          <ac:chgData name="#MOHAMED NUR HAZIM BIN MOHAMED GHAZALI#" userId="ce354245-8870-4e2c-9629-d6b9953e9c85" providerId="ADAL" clId="{34E83D15-9613-47D7-BA1D-73741FD3DE42}" dt="2022-04-22T07:22:16.760" v="4544" actId="1076"/>
          <ac:spMkLst>
            <pc:docMk/>
            <pc:sldMk cId="3019910534" sldId="305"/>
            <ac:spMk id="6" creationId="{6DF77B04-F89E-456E-9243-653F1EDCC1B8}"/>
          </ac:spMkLst>
        </pc:spChg>
        <pc:spChg chg="add del mod">
          <ac:chgData name="#MOHAMED NUR HAZIM BIN MOHAMED GHAZALI#" userId="ce354245-8870-4e2c-9629-d6b9953e9c85" providerId="ADAL" clId="{34E83D15-9613-47D7-BA1D-73741FD3DE42}" dt="2022-04-22T07:20:57.875" v="4534" actId="478"/>
          <ac:spMkLst>
            <pc:docMk/>
            <pc:sldMk cId="3019910534" sldId="305"/>
            <ac:spMk id="7" creationId="{51EF398F-31B2-4E08-A305-E5F3BB75339A}"/>
          </ac:spMkLst>
        </pc:spChg>
        <pc:spChg chg="add del mod">
          <ac:chgData name="#MOHAMED NUR HAZIM BIN MOHAMED GHAZALI#" userId="ce354245-8870-4e2c-9629-d6b9953e9c85" providerId="ADAL" clId="{34E83D15-9613-47D7-BA1D-73741FD3DE42}" dt="2022-04-22T07:21:00.547" v="4535" actId="478"/>
          <ac:spMkLst>
            <pc:docMk/>
            <pc:sldMk cId="3019910534" sldId="305"/>
            <ac:spMk id="9" creationId="{5E8540DC-2AE8-44BB-AEAE-EEAA8789A425}"/>
          </ac:spMkLst>
        </pc:spChg>
        <pc:spChg chg="add mod">
          <ac:chgData name="#MOHAMED NUR HAZIM BIN MOHAMED GHAZALI#" userId="ce354245-8870-4e2c-9629-d6b9953e9c85" providerId="ADAL" clId="{34E83D15-9613-47D7-BA1D-73741FD3DE42}" dt="2022-04-22T07:22:07.497" v="4540" actId="1076"/>
          <ac:spMkLst>
            <pc:docMk/>
            <pc:sldMk cId="3019910534" sldId="305"/>
            <ac:spMk id="10" creationId="{28D5949C-8390-47FF-B70D-013837EEF87A}"/>
          </ac:spMkLst>
        </pc:spChg>
        <pc:spChg chg="add del mod">
          <ac:chgData name="#MOHAMED NUR HAZIM BIN MOHAMED GHAZALI#" userId="ce354245-8870-4e2c-9629-d6b9953e9c85" providerId="ADAL" clId="{34E83D15-9613-47D7-BA1D-73741FD3DE42}" dt="2022-04-22T07:22:20.604" v="4546"/>
          <ac:spMkLst>
            <pc:docMk/>
            <pc:sldMk cId="3019910534" sldId="305"/>
            <ac:spMk id="11" creationId="{F66B15E3-281F-4CD5-8E97-5DD90477E700}"/>
          </ac:spMkLst>
        </pc:spChg>
        <pc:spChg chg="add del mod">
          <ac:chgData name="#MOHAMED NUR HAZIM BIN MOHAMED GHAZALI#" userId="ce354245-8870-4e2c-9629-d6b9953e9c85" providerId="ADAL" clId="{34E83D15-9613-47D7-BA1D-73741FD3DE42}" dt="2022-04-22T07:22:20.604" v="4546"/>
          <ac:spMkLst>
            <pc:docMk/>
            <pc:sldMk cId="3019910534" sldId="305"/>
            <ac:spMk id="12" creationId="{D2E20D82-E03A-4989-9358-0073B97D77BB}"/>
          </ac:spMkLst>
        </pc:spChg>
        <pc:spChg chg="add del mod">
          <ac:chgData name="#MOHAMED NUR HAZIM BIN MOHAMED GHAZALI#" userId="ce354245-8870-4e2c-9629-d6b9953e9c85" providerId="ADAL" clId="{34E83D15-9613-47D7-BA1D-73741FD3DE42}" dt="2022-04-22T07:22:20.604" v="4546"/>
          <ac:spMkLst>
            <pc:docMk/>
            <pc:sldMk cId="3019910534" sldId="305"/>
            <ac:spMk id="13" creationId="{CA9A5C15-6B93-45BD-9E1E-5554B156AF5B}"/>
          </ac:spMkLst>
        </pc:spChg>
        <pc:spChg chg="add del mod">
          <ac:chgData name="#MOHAMED NUR HAZIM BIN MOHAMED GHAZALI#" userId="ce354245-8870-4e2c-9629-d6b9953e9c85" providerId="ADAL" clId="{34E83D15-9613-47D7-BA1D-73741FD3DE42}" dt="2022-04-22T07:22:20.604" v="4546"/>
          <ac:spMkLst>
            <pc:docMk/>
            <pc:sldMk cId="3019910534" sldId="305"/>
            <ac:spMk id="14" creationId="{77451AD9-F2D8-4890-926B-D0F373E97CFD}"/>
          </ac:spMkLst>
        </pc:spChg>
        <pc:spChg chg="add del mod">
          <ac:chgData name="#MOHAMED NUR HAZIM BIN MOHAMED GHAZALI#" userId="ce354245-8870-4e2c-9629-d6b9953e9c85" providerId="ADAL" clId="{34E83D15-9613-47D7-BA1D-73741FD3DE42}" dt="2022-04-22T07:22:20.604" v="4546"/>
          <ac:spMkLst>
            <pc:docMk/>
            <pc:sldMk cId="3019910534" sldId="305"/>
            <ac:spMk id="15" creationId="{6C574669-BD6B-47BF-8829-6F896AA2DE57}"/>
          </ac:spMkLst>
        </pc:spChg>
        <pc:spChg chg="add del mod">
          <ac:chgData name="#MOHAMED NUR HAZIM BIN MOHAMED GHAZALI#" userId="ce354245-8870-4e2c-9629-d6b9953e9c85" providerId="ADAL" clId="{34E83D15-9613-47D7-BA1D-73741FD3DE42}" dt="2022-04-22T07:22:20.604" v="4546"/>
          <ac:spMkLst>
            <pc:docMk/>
            <pc:sldMk cId="3019910534" sldId="305"/>
            <ac:spMk id="16" creationId="{B8D59ACC-9A6E-433D-93BF-8462BF0C3BA7}"/>
          </ac:spMkLst>
        </pc:spChg>
        <pc:spChg chg="add del mod">
          <ac:chgData name="#MOHAMED NUR HAZIM BIN MOHAMED GHAZALI#" userId="ce354245-8870-4e2c-9629-d6b9953e9c85" providerId="ADAL" clId="{34E83D15-9613-47D7-BA1D-73741FD3DE42}" dt="2022-04-22T07:22:20.604" v="4546"/>
          <ac:spMkLst>
            <pc:docMk/>
            <pc:sldMk cId="3019910534" sldId="305"/>
            <ac:spMk id="17" creationId="{427ACD14-FAF7-48FB-BA49-B124DDBA5790}"/>
          </ac:spMkLst>
        </pc:spChg>
        <pc:spChg chg="add del mod">
          <ac:chgData name="#MOHAMED NUR HAZIM BIN MOHAMED GHAZALI#" userId="ce354245-8870-4e2c-9629-d6b9953e9c85" providerId="ADAL" clId="{34E83D15-9613-47D7-BA1D-73741FD3DE42}" dt="2022-04-22T07:22:20.604" v="4546"/>
          <ac:spMkLst>
            <pc:docMk/>
            <pc:sldMk cId="3019910534" sldId="305"/>
            <ac:spMk id="18" creationId="{FAA85AA3-41ED-4C93-96B1-F7DE3BB37AE5}"/>
          </ac:spMkLst>
        </pc:spChg>
        <pc:spChg chg="add del mod">
          <ac:chgData name="#MOHAMED NUR HAZIM BIN MOHAMED GHAZALI#" userId="ce354245-8870-4e2c-9629-d6b9953e9c85" providerId="ADAL" clId="{34E83D15-9613-47D7-BA1D-73741FD3DE42}" dt="2022-04-22T07:22:20.604" v="4546"/>
          <ac:spMkLst>
            <pc:docMk/>
            <pc:sldMk cId="3019910534" sldId="305"/>
            <ac:spMk id="19" creationId="{26D16FDE-961D-4002-ACEA-B3EE58172D05}"/>
          </ac:spMkLst>
        </pc:spChg>
        <pc:spChg chg="add del mod">
          <ac:chgData name="#MOHAMED NUR HAZIM BIN MOHAMED GHAZALI#" userId="ce354245-8870-4e2c-9629-d6b9953e9c85" providerId="ADAL" clId="{34E83D15-9613-47D7-BA1D-73741FD3DE42}" dt="2022-04-22T07:22:20.604" v="4546"/>
          <ac:spMkLst>
            <pc:docMk/>
            <pc:sldMk cId="3019910534" sldId="305"/>
            <ac:spMk id="20" creationId="{7AF01CA3-78A0-4D5A-93D6-80FE6B58BF2F}"/>
          </ac:spMkLst>
        </pc:spChg>
        <pc:spChg chg="add del mod">
          <ac:chgData name="#MOHAMED NUR HAZIM BIN MOHAMED GHAZALI#" userId="ce354245-8870-4e2c-9629-d6b9953e9c85" providerId="ADAL" clId="{34E83D15-9613-47D7-BA1D-73741FD3DE42}" dt="2022-04-22T07:22:20.604" v="4546"/>
          <ac:spMkLst>
            <pc:docMk/>
            <pc:sldMk cId="3019910534" sldId="305"/>
            <ac:spMk id="21" creationId="{3156DB34-EDAB-4426-AC5F-F797579FAF38}"/>
          </ac:spMkLst>
        </pc:spChg>
        <pc:spChg chg="add del mod">
          <ac:chgData name="#MOHAMED NUR HAZIM BIN MOHAMED GHAZALI#" userId="ce354245-8870-4e2c-9629-d6b9953e9c85" providerId="ADAL" clId="{34E83D15-9613-47D7-BA1D-73741FD3DE42}" dt="2022-04-22T07:22:20.604" v="4546"/>
          <ac:spMkLst>
            <pc:docMk/>
            <pc:sldMk cId="3019910534" sldId="305"/>
            <ac:spMk id="22" creationId="{75D3E4A2-0950-4060-A642-7137588B53F6}"/>
          </ac:spMkLst>
        </pc:spChg>
        <pc:spChg chg="add del mod">
          <ac:chgData name="#MOHAMED NUR HAZIM BIN MOHAMED GHAZALI#" userId="ce354245-8870-4e2c-9629-d6b9953e9c85" providerId="ADAL" clId="{34E83D15-9613-47D7-BA1D-73741FD3DE42}" dt="2022-04-22T07:22:20.604" v="4546"/>
          <ac:spMkLst>
            <pc:docMk/>
            <pc:sldMk cId="3019910534" sldId="305"/>
            <ac:spMk id="23" creationId="{16856169-A4A2-490E-BD09-B6B019998A81}"/>
          </ac:spMkLst>
        </pc:spChg>
        <pc:spChg chg="add del mod">
          <ac:chgData name="#MOHAMED NUR HAZIM BIN MOHAMED GHAZALI#" userId="ce354245-8870-4e2c-9629-d6b9953e9c85" providerId="ADAL" clId="{34E83D15-9613-47D7-BA1D-73741FD3DE42}" dt="2022-04-22T07:22:20.604" v="4546"/>
          <ac:spMkLst>
            <pc:docMk/>
            <pc:sldMk cId="3019910534" sldId="305"/>
            <ac:spMk id="27" creationId="{541BD09B-74B4-4BC3-9C11-C64C9BEDD3CC}"/>
          </ac:spMkLst>
        </pc:spChg>
        <pc:spChg chg="add del mod">
          <ac:chgData name="#MOHAMED NUR HAZIM BIN MOHAMED GHAZALI#" userId="ce354245-8870-4e2c-9629-d6b9953e9c85" providerId="ADAL" clId="{34E83D15-9613-47D7-BA1D-73741FD3DE42}" dt="2022-04-22T07:22:20.604" v="4546"/>
          <ac:spMkLst>
            <pc:docMk/>
            <pc:sldMk cId="3019910534" sldId="305"/>
            <ac:spMk id="28" creationId="{501BC523-9E80-4ADA-9E9A-7DCB0E2DEDC5}"/>
          </ac:spMkLst>
        </pc:spChg>
        <pc:spChg chg="add del mod">
          <ac:chgData name="#MOHAMED NUR HAZIM BIN MOHAMED GHAZALI#" userId="ce354245-8870-4e2c-9629-d6b9953e9c85" providerId="ADAL" clId="{34E83D15-9613-47D7-BA1D-73741FD3DE42}" dt="2022-04-22T07:22:20.604" v="4546"/>
          <ac:spMkLst>
            <pc:docMk/>
            <pc:sldMk cId="3019910534" sldId="305"/>
            <ac:spMk id="29" creationId="{157616F9-CFEB-4513-94E6-82D711FEE05F}"/>
          </ac:spMkLst>
        </pc:spChg>
        <pc:spChg chg="mod">
          <ac:chgData name="#MOHAMED NUR HAZIM BIN MOHAMED GHAZALI#" userId="ce354245-8870-4e2c-9629-d6b9953e9c85" providerId="ADAL" clId="{34E83D15-9613-47D7-BA1D-73741FD3DE42}" dt="2022-04-22T07:22:17.323" v="4545"/>
          <ac:spMkLst>
            <pc:docMk/>
            <pc:sldMk cId="3019910534" sldId="305"/>
            <ac:spMk id="31" creationId="{233F61CF-FF72-48FC-80F2-9177BE35AE72}"/>
          </ac:spMkLst>
        </pc:spChg>
        <pc:spChg chg="mod">
          <ac:chgData name="#MOHAMED NUR HAZIM BIN MOHAMED GHAZALI#" userId="ce354245-8870-4e2c-9629-d6b9953e9c85" providerId="ADAL" clId="{34E83D15-9613-47D7-BA1D-73741FD3DE42}" dt="2022-04-22T07:22:17.323" v="4545"/>
          <ac:spMkLst>
            <pc:docMk/>
            <pc:sldMk cId="3019910534" sldId="305"/>
            <ac:spMk id="32" creationId="{BEACD5AA-D2AE-47C5-9927-6788A10B5EDE}"/>
          </ac:spMkLst>
        </pc:spChg>
        <pc:spChg chg="mod">
          <ac:chgData name="#MOHAMED NUR HAZIM BIN MOHAMED GHAZALI#" userId="ce354245-8870-4e2c-9629-d6b9953e9c85" providerId="ADAL" clId="{34E83D15-9613-47D7-BA1D-73741FD3DE42}" dt="2022-04-22T07:22:17.323" v="4545"/>
          <ac:spMkLst>
            <pc:docMk/>
            <pc:sldMk cId="3019910534" sldId="305"/>
            <ac:spMk id="33" creationId="{C697B6C1-ABF4-42F0-91DE-DA9BC3EAC565}"/>
          </ac:spMkLst>
        </pc:spChg>
        <pc:spChg chg="mod">
          <ac:chgData name="#MOHAMED NUR HAZIM BIN MOHAMED GHAZALI#" userId="ce354245-8870-4e2c-9629-d6b9953e9c85" providerId="ADAL" clId="{34E83D15-9613-47D7-BA1D-73741FD3DE42}" dt="2022-04-22T07:22:17.323" v="4545"/>
          <ac:spMkLst>
            <pc:docMk/>
            <pc:sldMk cId="3019910534" sldId="305"/>
            <ac:spMk id="34" creationId="{9BAA1C08-8F43-4F2E-98E9-3B99982CDE3B}"/>
          </ac:spMkLst>
        </pc:spChg>
        <pc:spChg chg="mod">
          <ac:chgData name="#MOHAMED NUR HAZIM BIN MOHAMED GHAZALI#" userId="ce354245-8870-4e2c-9629-d6b9953e9c85" providerId="ADAL" clId="{34E83D15-9613-47D7-BA1D-73741FD3DE42}" dt="2022-04-22T07:22:17.323" v="4545"/>
          <ac:spMkLst>
            <pc:docMk/>
            <pc:sldMk cId="3019910534" sldId="305"/>
            <ac:spMk id="35" creationId="{F4262A79-09B3-4EEB-89FB-F0737D863915}"/>
          </ac:spMkLst>
        </pc:spChg>
        <pc:spChg chg="mod">
          <ac:chgData name="#MOHAMED NUR HAZIM BIN MOHAMED GHAZALI#" userId="ce354245-8870-4e2c-9629-d6b9953e9c85" providerId="ADAL" clId="{34E83D15-9613-47D7-BA1D-73741FD3DE42}" dt="2022-04-22T07:22:17.323" v="4545"/>
          <ac:spMkLst>
            <pc:docMk/>
            <pc:sldMk cId="3019910534" sldId="305"/>
            <ac:spMk id="36" creationId="{00F6D810-C1CB-408C-9AA4-C99EB1DD7495}"/>
          </ac:spMkLst>
        </pc:spChg>
        <pc:spChg chg="mod">
          <ac:chgData name="#MOHAMED NUR HAZIM BIN MOHAMED GHAZALI#" userId="ce354245-8870-4e2c-9629-d6b9953e9c85" providerId="ADAL" clId="{34E83D15-9613-47D7-BA1D-73741FD3DE42}" dt="2022-04-22T07:22:17.323" v="4545"/>
          <ac:spMkLst>
            <pc:docMk/>
            <pc:sldMk cId="3019910534" sldId="305"/>
            <ac:spMk id="38" creationId="{2CE0353C-26DF-41A6-AD07-1559DD6A52AA}"/>
          </ac:spMkLst>
        </pc:spChg>
        <pc:spChg chg="mod">
          <ac:chgData name="#MOHAMED NUR HAZIM BIN MOHAMED GHAZALI#" userId="ce354245-8870-4e2c-9629-d6b9953e9c85" providerId="ADAL" clId="{34E83D15-9613-47D7-BA1D-73741FD3DE42}" dt="2022-04-22T07:22:17.323" v="4545"/>
          <ac:spMkLst>
            <pc:docMk/>
            <pc:sldMk cId="3019910534" sldId="305"/>
            <ac:spMk id="39" creationId="{FB7F6488-B7A2-4814-A0D7-54FADC54E580}"/>
          </ac:spMkLst>
        </pc:spChg>
        <pc:spChg chg="mod">
          <ac:chgData name="#MOHAMED NUR HAZIM BIN MOHAMED GHAZALI#" userId="ce354245-8870-4e2c-9629-d6b9953e9c85" providerId="ADAL" clId="{34E83D15-9613-47D7-BA1D-73741FD3DE42}" dt="2022-04-22T07:22:17.323" v="4545"/>
          <ac:spMkLst>
            <pc:docMk/>
            <pc:sldMk cId="3019910534" sldId="305"/>
            <ac:spMk id="40" creationId="{D9726ACE-FC88-4B42-9866-2DD1A59169BB}"/>
          </ac:spMkLst>
        </pc:spChg>
        <pc:spChg chg="mod">
          <ac:chgData name="#MOHAMED NUR HAZIM BIN MOHAMED GHAZALI#" userId="ce354245-8870-4e2c-9629-d6b9953e9c85" providerId="ADAL" clId="{34E83D15-9613-47D7-BA1D-73741FD3DE42}" dt="2022-04-22T07:22:17.323" v="4545"/>
          <ac:spMkLst>
            <pc:docMk/>
            <pc:sldMk cId="3019910534" sldId="305"/>
            <ac:spMk id="41" creationId="{417D1DE4-C97D-47B1-B357-75D9CC2065C6}"/>
          </ac:spMkLst>
        </pc:spChg>
        <pc:grpChg chg="add del mod">
          <ac:chgData name="#MOHAMED NUR HAZIM BIN MOHAMED GHAZALI#" userId="ce354245-8870-4e2c-9629-d6b9953e9c85" providerId="ADAL" clId="{34E83D15-9613-47D7-BA1D-73741FD3DE42}" dt="2022-04-22T07:22:20.604" v="4546"/>
          <ac:grpSpMkLst>
            <pc:docMk/>
            <pc:sldMk cId="3019910534" sldId="305"/>
            <ac:grpSpMk id="30" creationId="{9A9C1BC4-F772-4E15-92F5-C4CD19B8EA13}"/>
          </ac:grpSpMkLst>
        </pc:grpChg>
        <pc:grpChg chg="add del mod">
          <ac:chgData name="#MOHAMED NUR HAZIM BIN MOHAMED GHAZALI#" userId="ce354245-8870-4e2c-9629-d6b9953e9c85" providerId="ADAL" clId="{34E83D15-9613-47D7-BA1D-73741FD3DE42}" dt="2022-04-22T07:22:20.604" v="4546"/>
          <ac:grpSpMkLst>
            <pc:docMk/>
            <pc:sldMk cId="3019910534" sldId="305"/>
            <ac:grpSpMk id="37" creationId="{24C44B28-3D74-40DD-8E4B-6A223D81EB70}"/>
          </ac:grpSpMkLst>
        </pc:grpChg>
        <pc:cxnChg chg="add del mod">
          <ac:chgData name="#MOHAMED NUR HAZIM BIN MOHAMED GHAZALI#" userId="ce354245-8870-4e2c-9629-d6b9953e9c85" providerId="ADAL" clId="{34E83D15-9613-47D7-BA1D-73741FD3DE42}" dt="2022-04-22T07:22:20.604" v="4546"/>
          <ac:cxnSpMkLst>
            <pc:docMk/>
            <pc:sldMk cId="3019910534" sldId="305"/>
            <ac:cxnSpMk id="24" creationId="{3D231F44-4081-4065-B125-4FF11D6414D3}"/>
          </ac:cxnSpMkLst>
        </pc:cxnChg>
        <pc:cxnChg chg="add del mod">
          <ac:chgData name="#MOHAMED NUR HAZIM BIN MOHAMED GHAZALI#" userId="ce354245-8870-4e2c-9629-d6b9953e9c85" providerId="ADAL" clId="{34E83D15-9613-47D7-BA1D-73741FD3DE42}" dt="2022-04-22T07:22:20.604" v="4546"/>
          <ac:cxnSpMkLst>
            <pc:docMk/>
            <pc:sldMk cId="3019910534" sldId="305"/>
            <ac:cxnSpMk id="25" creationId="{D06E6736-8017-4CBE-8728-61CAF89F5E74}"/>
          </ac:cxnSpMkLst>
        </pc:cxnChg>
        <pc:cxnChg chg="add del mod">
          <ac:chgData name="#MOHAMED NUR HAZIM BIN MOHAMED GHAZALI#" userId="ce354245-8870-4e2c-9629-d6b9953e9c85" providerId="ADAL" clId="{34E83D15-9613-47D7-BA1D-73741FD3DE42}" dt="2022-04-22T07:22:20.604" v="4546"/>
          <ac:cxnSpMkLst>
            <pc:docMk/>
            <pc:sldMk cId="3019910534" sldId="305"/>
            <ac:cxnSpMk id="26" creationId="{AEA7862F-29AC-4E3E-8584-60C9908057DC}"/>
          </ac:cxnSpMkLst>
        </pc:cxnChg>
      </pc:sldChg>
      <pc:sldChg chg="addSp delSp modSp add mod modTransition addAnim delAnim modAnim modNotesTx">
        <pc:chgData name="#MOHAMED NUR HAZIM BIN MOHAMED GHAZALI#" userId="ce354245-8870-4e2c-9629-d6b9953e9c85" providerId="ADAL" clId="{34E83D15-9613-47D7-BA1D-73741FD3DE42}" dt="2022-04-23T18:55:25.940" v="25212"/>
        <pc:sldMkLst>
          <pc:docMk/>
          <pc:sldMk cId="480588377" sldId="306"/>
        </pc:sldMkLst>
        <pc:spChg chg="add del mod">
          <ac:chgData name="#MOHAMED NUR HAZIM BIN MOHAMED GHAZALI#" userId="ce354245-8870-4e2c-9629-d6b9953e9c85" providerId="ADAL" clId="{34E83D15-9613-47D7-BA1D-73741FD3DE42}" dt="2022-04-22T07:22:41.802" v="4551" actId="478"/>
          <ac:spMkLst>
            <pc:docMk/>
            <pc:sldMk cId="480588377" sldId="306"/>
            <ac:spMk id="3" creationId="{8B8ACC1B-D230-424C-B4C1-2CB5E4CB5EBF}"/>
          </ac:spMkLst>
        </pc:spChg>
        <pc:spChg chg="add mod">
          <ac:chgData name="#MOHAMED NUR HAZIM BIN MOHAMED GHAZALI#" userId="ce354245-8870-4e2c-9629-d6b9953e9c85" providerId="ADAL" clId="{34E83D15-9613-47D7-BA1D-73741FD3DE42}" dt="2022-04-22T09:17:29.648" v="5462" actId="1076"/>
          <ac:spMkLst>
            <pc:docMk/>
            <pc:sldMk cId="480588377" sldId="306"/>
            <ac:spMk id="35" creationId="{C3710478-3442-4E5B-AF5D-7B86665AEF2B}"/>
          </ac:spMkLst>
        </pc:spChg>
        <pc:spChg chg="add mod">
          <ac:chgData name="#MOHAMED NUR HAZIM BIN MOHAMED GHAZALI#" userId="ce354245-8870-4e2c-9629-d6b9953e9c85" providerId="ADAL" clId="{34E83D15-9613-47D7-BA1D-73741FD3DE42}" dt="2022-04-22T08:43:23.314" v="5244" actId="1036"/>
          <ac:spMkLst>
            <pc:docMk/>
            <pc:sldMk cId="480588377" sldId="306"/>
            <ac:spMk id="36" creationId="{FDFA192E-6392-4D1A-8F14-96D5498A90E9}"/>
          </ac:spMkLst>
        </pc:spChg>
        <pc:spChg chg="add mod">
          <ac:chgData name="#MOHAMED NUR HAZIM BIN MOHAMED GHAZALI#" userId="ce354245-8870-4e2c-9629-d6b9953e9c85" providerId="ADAL" clId="{34E83D15-9613-47D7-BA1D-73741FD3DE42}" dt="2022-04-22T11:53:06.695" v="7321" actId="20577"/>
          <ac:spMkLst>
            <pc:docMk/>
            <pc:sldMk cId="480588377" sldId="306"/>
            <ac:spMk id="37" creationId="{7E9A25BA-8D51-4DBA-9EE4-2F73AE8A1F04}"/>
          </ac:spMkLst>
        </pc:spChg>
        <pc:spChg chg="add mod">
          <ac:chgData name="#MOHAMED NUR HAZIM BIN MOHAMED GHAZALI#" userId="ce354245-8870-4e2c-9629-d6b9953e9c85" providerId="ADAL" clId="{34E83D15-9613-47D7-BA1D-73741FD3DE42}" dt="2022-04-22T08:46:36.533" v="5257" actId="207"/>
          <ac:spMkLst>
            <pc:docMk/>
            <pc:sldMk cId="480588377" sldId="306"/>
            <ac:spMk id="38" creationId="{939E22B7-9B37-47A0-BA0A-51B3B5D892A4}"/>
          </ac:spMkLst>
        </pc:spChg>
        <pc:spChg chg="add mod">
          <ac:chgData name="#MOHAMED NUR HAZIM BIN MOHAMED GHAZALI#" userId="ce354245-8870-4e2c-9629-d6b9953e9c85" providerId="ADAL" clId="{34E83D15-9613-47D7-BA1D-73741FD3DE42}" dt="2022-04-22T08:45:59.025" v="5254" actId="207"/>
          <ac:spMkLst>
            <pc:docMk/>
            <pc:sldMk cId="480588377" sldId="306"/>
            <ac:spMk id="39" creationId="{9BAC64B3-AD8C-4C1A-8C4F-C6430042DE51}"/>
          </ac:spMkLst>
        </pc:spChg>
        <pc:spChg chg="add del mod">
          <ac:chgData name="#MOHAMED NUR HAZIM BIN MOHAMED GHAZALI#" userId="ce354245-8870-4e2c-9629-d6b9953e9c85" providerId="ADAL" clId="{34E83D15-9613-47D7-BA1D-73741FD3DE42}" dt="2022-04-22T07:25:20.373" v="4577" actId="478"/>
          <ac:spMkLst>
            <pc:docMk/>
            <pc:sldMk cId="480588377" sldId="306"/>
            <ac:spMk id="41" creationId="{50798592-3E71-401F-8082-D2B34C6A7D55}"/>
          </ac:spMkLst>
        </pc:spChg>
        <pc:spChg chg="mod">
          <ac:chgData name="#MOHAMED NUR HAZIM BIN MOHAMED GHAZALI#" userId="ce354245-8870-4e2c-9629-d6b9953e9c85" providerId="ADAL" clId="{34E83D15-9613-47D7-BA1D-73741FD3DE42}" dt="2022-04-22T07:25:12.404" v="4575"/>
          <ac:spMkLst>
            <pc:docMk/>
            <pc:sldMk cId="480588377" sldId="306"/>
            <ac:spMk id="43" creationId="{E408A8F8-4252-4F5F-A2BD-07C402A3AF69}"/>
          </ac:spMkLst>
        </pc:spChg>
        <pc:spChg chg="mod">
          <ac:chgData name="#MOHAMED NUR HAZIM BIN MOHAMED GHAZALI#" userId="ce354245-8870-4e2c-9629-d6b9953e9c85" providerId="ADAL" clId="{34E83D15-9613-47D7-BA1D-73741FD3DE42}" dt="2022-04-22T07:25:12.404" v="4575"/>
          <ac:spMkLst>
            <pc:docMk/>
            <pc:sldMk cId="480588377" sldId="306"/>
            <ac:spMk id="44" creationId="{0A0A451D-E20C-47BD-AB87-43AA34C6C8D7}"/>
          </ac:spMkLst>
        </pc:spChg>
        <pc:spChg chg="mod">
          <ac:chgData name="#MOHAMED NUR HAZIM BIN MOHAMED GHAZALI#" userId="ce354245-8870-4e2c-9629-d6b9953e9c85" providerId="ADAL" clId="{34E83D15-9613-47D7-BA1D-73741FD3DE42}" dt="2022-04-22T07:25:12.404" v="4575"/>
          <ac:spMkLst>
            <pc:docMk/>
            <pc:sldMk cId="480588377" sldId="306"/>
            <ac:spMk id="45" creationId="{E362DC6D-7C7F-4B57-9610-3AAB5F73A64C}"/>
          </ac:spMkLst>
        </pc:spChg>
        <pc:spChg chg="mod">
          <ac:chgData name="#MOHAMED NUR HAZIM BIN MOHAMED GHAZALI#" userId="ce354245-8870-4e2c-9629-d6b9953e9c85" providerId="ADAL" clId="{34E83D15-9613-47D7-BA1D-73741FD3DE42}" dt="2022-04-22T07:25:12.404" v="4575"/>
          <ac:spMkLst>
            <pc:docMk/>
            <pc:sldMk cId="480588377" sldId="306"/>
            <ac:spMk id="46" creationId="{8FF28C5F-9814-464A-8B1E-8E58A6CACD9C}"/>
          </ac:spMkLst>
        </pc:spChg>
        <pc:spChg chg="add del mod">
          <ac:chgData name="#MOHAMED NUR HAZIM BIN MOHAMED GHAZALI#" userId="ce354245-8870-4e2c-9629-d6b9953e9c85" providerId="ADAL" clId="{34E83D15-9613-47D7-BA1D-73741FD3DE42}" dt="2022-04-22T07:26:20.899" v="4648" actId="478"/>
          <ac:spMkLst>
            <pc:docMk/>
            <pc:sldMk cId="480588377" sldId="306"/>
            <ac:spMk id="47" creationId="{A8526B8C-AA48-49EE-AB84-943076ECC336}"/>
          </ac:spMkLst>
        </pc:spChg>
        <pc:spChg chg="mod">
          <ac:chgData name="#MOHAMED NUR HAZIM BIN MOHAMED GHAZALI#" userId="ce354245-8870-4e2c-9629-d6b9953e9c85" providerId="ADAL" clId="{34E83D15-9613-47D7-BA1D-73741FD3DE42}" dt="2022-04-22T08:39:27.457" v="5201" actId="207"/>
          <ac:spMkLst>
            <pc:docMk/>
            <pc:sldMk cId="480588377" sldId="306"/>
            <ac:spMk id="51" creationId="{F90958E7-7DAD-4C7B-AF94-785BEACB886F}"/>
          </ac:spMkLst>
        </pc:spChg>
        <pc:spChg chg="mod">
          <ac:chgData name="#MOHAMED NUR HAZIM BIN MOHAMED GHAZALI#" userId="ce354245-8870-4e2c-9629-d6b9953e9c85" providerId="ADAL" clId="{34E83D15-9613-47D7-BA1D-73741FD3DE42}" dt="2022-04-22T08:39:27.457" v="5201" actId="207"/>
          <ac:spMkLst>
            <pc:docMk/>
            <pc:sldMk cId="480588377" sldId="306"/>
            <ac:spMk id="52" creationId="{C92898BE-490E-4326-BD44-37ADC698FA74}"/>
          </ac:spMkLst>
        </pc:spChg>
        <pc:spChg chg="mod">
          <ac:chgData name="#MOHAMED NUR HAZIM BIN MOHAMED GHAZALI#" userId="ce354245-8870-4e2c-9629-d6b9953e9c85" providerId="ADAL" clId="{34E83D15-9613-47D7-BA1D-73741FD3DE42}" dt="2022-04-22T08:39:27.457" v="5201" actId="207"/>
          <ac:spMkLst>
            <pc:docMk/>
            <pc:sldMk cId="480588377" sldId="306"/>
            <ac:spMk id="53" creationId="{72962C93-E7BF-4154-968E-57DC3682158B}"/>
          </ac:spMkLst>
        </pc:spChg>
        <pc:spChg chg="mod">
          <ac:chgData name="#MOHAMED NUR HAZIM BIN MOHAMED GHAZALI#" userId="ce354245-8870-4e2c-9629-d6b9953e9c85" providerId="ADAL" clId="{34E83D15-9613-47D7-BA1D-73741FD3DE42}" dt="2022-04-22T08:39:27.457" v="5201" actId="207"/>
          <ac:spMkLst>
            <pc:docMk/>
            <pc:sldMk cId="480588377" sldId="306"/>
            <ac:spMk id="54" creationId="{29E0AB12-F112-4547-A4E5-4ADB2356E4D4}"/>
          </ac:spMkLst>
        </pc:spChg>
        <pc:spChg chg="mod">
          <ac:chgData name="#MOHAMED NUR HAZIM BIN MOHAMED GHAZALI#" userId="ce354245-8870-4e2c-9629-d6b9953e9c85" providerId="ADAL" clId="{34E83D15-9613-47D7-BA1D-73741FD3DE42}" dt="2022-04-22T08:39:27.457" v="5201" actId="207"/>
          <ac:spMkLst>
            <pc:docMk/>
            <pc:sldMk cId="480588377" sldId="306"/>
            <ac:spMk id="55" creationId="{48BC0D8E-ED7D-420C-A46C-ACC16A0C044E}"/>
          </ac:spMkLst>
        </pc:spChg>
        <pc:spChg chg="mod">
          <ac:chgData name="#MOHAMED NUR HAZIM BIN MOHAMED GHAZALI#" userId="ce354245-8870-4e2c-9629-d6b9953e9c85" providerId="ADAL" clId="{34E83D15-9613-47D7-BA1D-73741FD3DE42}" dt="2022-04-22T08:39:27.457" v="5201" actId="207"/>
          <ac:spMkLst>
            <pc:docMk/>
            <pc:sldMk cId="480588377" sldId="306"/>
            <ac:spMk id="56" creationId="{D76550B0-A0AD-4DE1-88B0-96AC2C6E6AF1}"/>
          </ac:spMkLst>
        </pc:spChg>
        <pc:spChg chg="mod">
          <ac:chgData name="#MOHAMED NUR HAZIM BIN MOHAMED GHAZALI#" userId="ce354245-8870-4e2c-9629-d6b9953e9c85" providerId="ADAL" clId="{34E83D15-9613-47D7-BA1D-73741FD3DE42}" dt="2022-04-22T08:39:27.457" v="5201" actId="207"/>
          <ac:spMkLst>
            <pc:docMk/>
            <pc:sldMk cId="480588377" sldId="306"/>
            <ac:spMk id="57" creationId="{F56F77B9-7297-46EE-BAAD-51280269D6F1}"/>
          </ac:spMkLst>
        </pc:spChg>
        <pc:spChg chg="mod">
          <ac:chgData name="#MOHAMED NUR HAZIM BIN MOHAMED GHAZALI#" userId="ce354245-8870-4e2c-9629-d6b9953e9c85" providerId="ADAL" clId="{34E83D15-9613-47D7-BA1D-73741FD3DE42}" dt="2022-04-22T08:41:16.075" v="5210" actId="207"/>
          <ac:spMkLst>
            <pc:docMk/>
            <pc:sldMk cId="480588377" sldId="306"/>
            <ac:spMk id="60" creationId="{D968E164-4120-4A48-B1BE-0067A1BECBFD}"/>
          </ac:spMkLst>
        </pc:spChg>
        <pc:spChg chg="mod">
          <ac:chgData name="#MOHAMED NUR HAZIM BIN MOHAMED GHAZALI#" userId="ce354245-8870-4e2c-9629-d6b9953e9c85" providerId="ADAL" clId="{34E83D15-9613-47D7-BA1D-73741FD3DE42}" dt="2022-04-22T08:41:16.075" v="5210" actId="207"/>
          <ac:spMkLst>
            <pc:docMk/>
            <pc:sldMk cId="480588377" sldId="306"/>
            <ac:spMk id="61" creationId="{DDAB6223-0667-4A72-8E97-86642970F6B5}"/>
          </ac:spMkLst>
        </pc:spChg>
        <pc:spChg chg="mod">
          <ac:chgData name="#MOHAMED NUR HAZIM BIN MOHAMED GHAZALI#" userId="ce354245-8870-4e2c-9629-d6b9953e9c85" providerId="ADAL" clId="{34E83D15-9613-47D7-BA1D-73741FD3DE42}" dt="2022-04-22T08:41:16.075" v="5210" actId="207"/>
          <ac:spMkLst>
            <pc:docMk/>
            <pc:sldMk cId="480588377" sldId="306"/>
            <ac:spMk id="62" creationId="{3FDFA500-F7F9-461E-BD42-3A580C50221A}"/>
          </ac:spMkLst>
        </pc:spChg>
        <pc:spChg chg="mod">
          <ac:chgData name="#MOHAMED NUR HAZIM BIN MOHAMED GHAZALI#" userId="ce354245-8870-4e2c-9629-d6b9953e9c85" providerId="ADAL" clId="{34E83D15-9613-47D7-BA1D-73741FD3DE42}" dt="2022-04-22T08:42:28.994" v="5219" actId="207"/>
          <ac:spMkLst>
            <pc:docMk/>
            <pc:sldMk cId="480588377" sldId="306"/>
            <ac:spMk id="64" creationId="{7010D678-240E-4BD9-BA97-CEF4F17F2BBD}"/>
          </ac:spMkLst>
        </pc:spChg>
        <pc:spChg chg="mod">
          <ac:chgData name="#MOHAMED NUR HAZIM BIN MOHAMED GHAZALI#" userId="ce354245-8870-4e2c-9629-d6b9953e9c85" providerId="ADAL" clId="{34E83D15-9613-47D7-BA1D-73741FD3DE42}" dt="2022-04-22T08:42:28.994" v="5219" actId="207"/>
          <ac:spMkLst>
            <pc:docMk/>
            <pc:sldMk cId="480588377" sldId="306"/>
            <ac:spMk id="65" creationId="{6F1EC640-66A3-428F-AF41-0F31B3C099BF}"/>
          </ac:spMkLst>
        </pc:spChg>
        <pc:spChg chg="mod">
          <ac:chgData name="#MOHAMED NUR HAZIM BIN MOHAMED GHAZALI#" userId="ce354245-8870-4e2c-9629-d6b9953e9c85" providerId="ADAL" clId="{34E83D15-9613-47D7-BA1D-73741FD3DE42}" dt="2022-04-22T08:42:28.994" v="5219" actId="207"/>
          <ac:spMkLst>
            <pc:docMk/>
            <pc:sldMk cId="480588377" sldId="306"/>
            <ac:spMk id="66" creationId="{02B8FB95-14B6-4A54-9543-B4A6D64104FC}"/>
          </ac:spMkLst>
        </pc:spChg>
        <pc:spChg chg="mod">
          <ac:chgData name="#MOHAMED NUR HAZIM BIN MOHAMED GHAZALI#" userId="ce354245-8870-4e2c-9629-d6b9953e9c85" providerId="ADAL" clId="{34E83D15-9613-47D7-BA1D-73741FD3DE42}" dt="2022-04-22T08:42:28.994" v="5219" actId="207"/>
          <ac:spMkLst>
            <pc:docMk/>
            <pc:sldMk cId="480588377" sldId="306"/>
            <ac:spMk id="67" creationId="{03DBB792-E6BB-42CA-A00D-67B8BA8F6526}"/>
          </ac:spMkLst>
        </pc:spChg>
        <pc:spChg chg="mod">
          <ac:chgData name="#MOHAMED NUR HAZIM BIN MOHAMED GHAZALI#" userId="ce354245-8870-4e2c-9629-d6b9953e9c85" providerId="ADAL" clId="{34E83D15-9613-47D7-BA1D-73741FD3DE42}" dt="2022-04-22T08:42:28.994" v="5219" actId="207"/>
          <ac:spMkLst>
            <pc:docMk/>
            <pc:sldMk cId="480588377" sldId="306"/>
            <ac:spMk id="68" creationId="{1FE514F9-2809-413C-B16F-05517F0241F4}"/>
          </ac:spMkLst>
        </pc:spChg>
        <pc:spChg chg="mod">
          <ac:chgData name="#MOHAMED NUR HAZIM BIN MOHAMED GHAZALI#" userId="ce354245-8870-4e2c-9629-d6b9953e9c85" providerId="ADAL" clId="{34E83D15-9613-47D7-BA1D-73741FD3DE42}" dt="2022-04-22T08:42:28.994" v="5219" actId="207"/>
          <ac:spMkLst>
            <pc:docMk/>
            <pc:sldMk cId="480588377" sldId="306"/>
            <ac:spMk id="69" creationId="{63C73E47-E0BC-41F0-A7DA-50E84DB0FEE7}"/>
          </ac:spMkLst>
        </pc:spChg>
        <pc:spChg chg="mod">
          <ac:chgData name="#MOHAMED NUR HAZIM BIN MOHAMED GHAZALI#" userId="ce354245-8870-4e2c-9629-d6b9953e9c85" providerId="ADAL" clId="{34E83D15-9613-47D7-BA1D-73741FD3DE42}" dt="2022-04-22T08:42:28.994" v="5219" actId="207"/>
          <ac:spMkLst>
            <pc:docMk/>
            <pc:sldMk cId="480588377" sldId="306"/>
            <ac:spMk id="70" creationId="{429D35F6-0C42-4A12-9064-763E803A325E}"/>
          </ac:spMkLst>
        </pc:spChg>
        <pc:spChg chg="mod">
          <ac:chgData name="#MOHAMED NUR HAZIM BIN MOHAMED GHAZALI#" userId="ce354245-8870-4e2c-9629-d6b9953e9c85" providerId="ADAL" clId="{34E83D15-9613-47D7-BA1D-73741FD3DE42}" dt="2022-04-22T08:42:28.994" v="5219" actId="207"/>
          <ac:spMkLst>
            <pc:docMk/>
            <pc:sldMk cId="480588377" sldId="306"/>
            <ac:spMk id="71" creationId="{513CFB47-09D1-4B85-BE22-C05B55E24563}"/>
          </ac:spMkLst>
        </pc:spChg>
        <pc:spChg chg="mod">
          <ac:chgData name="#MOHAMED NUR HAZIM BIN MOHAMED GHAZALI#" userId="ce354245-8870-4e2c-9629-d6b9953e9c85" providerId="ADAL" clId="{34E83D15-9613-47D7-BA1D-73741FD3DE42}" dt="2022-04-22T08:42:28.994" v="5219" actId="207"/>
          <ac:spMkLst>
            <pc:docMk/>
            <pc:sldMk cId="480588377" sldId="306"/>
            <ac:spMk id="72" creationId="{902D9004-40AC-402A-AF75-B9AA59F1C2D5}"/>
          </ac:spMkLst>
        </pc:spChg>
        <pc:spChg chg="mod">
          <ac:chgData name="#MOHAMED NUR HAZIM BIN MOHAMED GHAZALI#" userId="ce354245-8870-4e2c-9629-d6b9953e9c85" providerId="ADAL" clId="{34E83D15-9613-47D7-BA1D-73741FD3DE42}" dt="2022-04-22T08:42:28.994" v="5219" actId="207"/>
          <ac:spMkLst>
            <pc:docMk/>
            <pc:sldMk cId="480588377" sldId="306"/>
            <ac:spMk id="73" creationId="{56B31BD6-DC91-4132-9F60-FB321C40B958}"/>
          </ac:spMkLst>
        </pc:spChg>
        <pc:spChg chg="mod">
          <ac:chgData name="#MOHAMED NUR HAZIM BIN MOHAMED GHAZALI#" userId="ce354245-8870-4e2c-9629-d6b9953e9c85" providerId="ADAL" clId="{34E83D15-9613-47D7-BA1D-73741FD3DE42}" dt="2022-04-22T08:42:28.994" v="5219" actId="207"/>
          <ac:spMkLst>
            <pc:docMk/>
            <pc:sldMk cId="480588377" sldId="306"/>
            <ac:spMk id="74" creationId="{4CACF0E1-C99D-4C08-8927-1FCA290BCAA2}"/>
          </ac:spMkLst>
        </pc:spChg>
        <pc:spChg chg="mod">
          <ac:chgData name="#MOHAMED NUR HAZIM BIN MOHAMED GHAZALI#" userId="ce354245-8870-4e2c-9629-d6b9953e9c85" providerId="ADAL" clId="{34E83D15-9613-47D7-BA1D-73741FD3DE42}" dt="2022-04-22T08:43:23.314" v="5244" actId="1036"/>
          <ac:spMkLst>
            <pc:docMk/>
            <pc:sldMk cId="480588377" sldId="306"/>
            <ac:spMk id="471" creationId="{00000000-0000-0000-0000-000000000000}"/>
          </ac:spMkLst>
        </pc:spChg>
        <pc:spChg chg="mod">
          <ac:chgData name="#MOHAMED NUR HAZIM BIN MOHAMED GHAZALI#" userId="ce354245-8870-4e2c-9629-d6b9953e9c85" providerId="ADAL" clId="{34E83D15-9613-47D7-BA1D-73741FD3DE42}" dt="2022-04-22T14:24:22.863" v="10478" actId="403"/>
          <ac:spMkLst>
            <pc:docMk/>
            <pc:sldMk cId="480588377" sldId="306"/>
            <ac:spMk id="472"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3"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4"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5" creationId="{00000000-0000-0000-0000-000000000000}"/>
          </ac:spMkLst>
        </pc:spChg>
        <pc:spChg chg="mod">
          <ac:chgData name="#MOHAMED NUR HAZIM BIN MOHAMED GHAZALI#" userId="ce354245-8870-4e2c-9629-d6b9953e9c85" providerId="ADAL" clId="{34E83D15-9613-47D7-BA1D-73741FD3DE42}" dt="2022-04-22T07:26:55.112" v="4651" actId="1076"/>
          <ac:spMkLst>
            <pc:docMk/>
            <pc:sldMk cId="480588377" sldId="306"/>
            <ac:spMk id="476"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7" creationId="{00000000-0000-0000-0000-000000000000}"/>
          </ac:spMkLst>
        </pc:spChg>
        <pc:spChg chg="mod">
          <ac:chgData name="#MOHAMED NUR HAZIM BIN MOHAMED GHAZALI#" userId="ce354245-8870-4e2c-9629-d6b9953e9c85" providerId="ADAL" clId="{34E83D15-9613-47D7-BA1D-73741FD3DE42}" dt="2022-04-22T08:34:37.474" v="5127" actId="1037"/>
          <ac:spMkLst>
            <pc:docMk/>
            <pc:sldMk cId="480588377" sldId="306"/>
            <ac:spMk id="478" creationId="{00000000-0000-0000-0000-000000000000}"/>
          </ac:spMkLst>
        </pc:spChg>
        <pc:spChg chg="del">
          <ac:chgData name="#MOHAMED NUR HAZIM BIN MOHAMED GHAZALI#" userId="ce354245-8870-4e2c-9629-d6b9953e9c85" providerId="ADAL" clId="{34E83D15-9613-47D7-BA1D-73741FD3DE42}" dt="2022-04-22T07:22:35.913" v="4548" actId="478"/>
          <ac:spMkLst>
            <pc:docMk/>
            <pc:sldMk cId="480588377" sldId="306"/>
            <ac:spMk id="479" creationId="{00000000-0000-0000-0000-000000000000}"/>
          </ac:spMkLst>
        </pc:spChg>
        <pc:spChg chg="mod">
          <ac:chgData name="#MOHAMED NUR HAZIM BIN MOHAMED GHAZALI#" userId="ce354245-8870-4e2c-9629-d6b9953e9c85" providerId="ADAL" clId="{34E83D15-9613-47D7-BA1D-73741FD3DE42}" dt="2022-04-22T08:46:27.894" v="5256" actId="207"/>
          <ac:spMkLst>
            <pc:docMk/>
            <pc:sldMk cId="480588377" sldId="306"/>
            <ac:spMk id="480" creationId="{00000000-0000-0000-0000-000000000000}"/>
          </ac:spMkLst>
        </pc:spChg>
        <pc:spChg chg="mod">
          <ac:chgData name="#MOHAMED NUR HAZIM BIN MOHAMED GHAZALI#" userId="ce354245-8870-4e2c-9629-d6b9953e9c85" providerId="ADAL" clId="{34E83D15-9613-47D7-BA1D-73741FD3DE42}" dt="2022-04-22T08:42:32.743" v="5222" actId="1076"/>
          <ac:spMkLst>
            <pc:docMk/>
            <pc:sldMk cId="480588377" sldId="306"/>
            <ac:spMk id="481" creationId="{00000000-0000-0000-0000-000000000000}"/>
          </ac:spMkLst>
        </pc:spChg>
        <pc:spChg chg="mod">
          <ac:chgData name="#MOHAMED NUR HAZIM BIN MOHAMED GHAZALI#" userId="ce354245-8870-4e2c-9629-d6b9953e9c85" providerId="ADAL" clId="{34E83D15-9613-47D7-BA1D-73741FD3DE42}" dt="2022-04-22T08:34:37.474" v="5127" actId="1037"/>
          <ac:spMkLst>
            <pc:docMk/>
            <pc:sldMk cId="480588377" sldId="306"/>
            <ac:spMk id="482" creationId="{00000000-0000-0000-0000-000000000000}"/>
          </ac:spMkLst>
        </pc:spChg>
        <pc:spChg chg="mod">
          <ac:chgData name="#MOHAMED NUR HAZIM BIN MOHAMED GHAZALI#" userId="ce354245-8870-4e2c-9629-d6b9953e9c85" providerId="ADAL" clId="{34E83D15-9613-47D7-BA1D-73741FD3DE42}" dt="2022-04-22T08:45:19.752" v="5250" actId="207"/>
          <ac:spMkLst>
            <pc:docMk/>
            <pc:sldMk cId="480588377" sldId="306"/>
            <ac:spMk id="483" creationId="{00000000-0000-0000-0000-000000000000}"/>
          </ac:spMkLst>
        </pc:spChg>
        <pc:spChg chg="mod">
          <ac:chgData name="#MOHAMED NUR HAZIM BIN MOHAMED GHAZALI#" userId="ce354245-8870-4e2c-9629-d6b9953e9c85" providerId="ADAL" clId="{34E83D15-9613-47D7-BA1D-73741FD3DE42}" dt="2022-04-22T07:23:52.123" v="4557" actId="34135"/>
          <ac:spMkLst>
            <pc:docMk/>
            <pc:sldMk cId="480588377" sldId="306"/>
            <ac:spMk id="487" creationId="{00000000-0000-0000-0000-000000000000}"/>
          </ac:spMkLst>
        </pc:spChg>
        <pc:spChg chg="mod">
          <ac:chgData name="#MOHAMED NUR HAZIM BIN MOHAMED GHAZALI#" userId="ce354245-8870-4e2c-9629-d6b9953e9c85" providerId="ADAL" clId="{34E83D15-9613-47D7-BA1D-73741FD3DE42}" dt="2022-04-22T07:24:43.410" v="4570" actId="34135"/>
          <ac:spMkLst>
            <pc:docMk/>
            <pc:sldMk cId="480588377" sldId="306"/>
            <ac:spMk id="488" creationId="{00000000-0000-0000-0000-000000000000}"/>
          </ac:spMkLst>
        </pc:spChg>
        <pc:spChg chg="mod">
          <ac:chgData name="#MOHAMED NUR HAZIM BIN MOHAMED GHAZALI#" userId="ce354245-8870-4e2c-9629-d6b9953e9c85" providerId="ADAL" clId="{34E83D15-9613-47D7-BA1D-73741FD3DE42}" dt="2022-04-22T08:38:37.994" v="5190" actId="1076"/>
          <ac:spMkLst>
            <pc:docMk/>
            <pc:sldMk cId="480588377" sldId="306"/>
            <ac:spMk id="489" creationId="{00000000-0000-0000-0000-000000000000}"/>
          </ac:spMkLst>
        </pc:spChg>
        <pc:grpChg chg="add mod">
          <ac:chgData name="#MOHAMED NUR HAZIM BIN MOHAMED GHAZALI#" userId="ce354245-8870-4e2c-9629-d6b9953e9c85" providerId="ADAL" clId="{34E83D15-9613-47D7-BA1D-73741FD3DE42}" dt="2022-04-22T08:35:24.332" v="5180" actId="1037"/>
          <ac:grpSpMkLst>
            <pc:docMk/>
            <pc:sldMk cId="480588377" sldId="306"/>
            <ac:grpSpMk id="42" creationId="{AF14F293-0F2C-4760-8DE6-9EAEFFD4A200}"/>
          </ac:grpSpMkLst>
        </pc:grpChg>
        <pc:grpChg chg="add mod">
          <ac:chgData name="#MOHAMED NUR HAZIM BIN MOHAMED GHAZALI#" userId="ce354245-8870-4e2c-9629-d6b9953e9c85" providerId="ADAL" clId="{34E83D15-9613-47D7-BA1D-73741FD3DE42}" dt="2022-04-22T15:28:14.676" v="12258" actId="1036"/>
          <ac:grpSpMkLst>
            <pc:docMk/>
            <pc:sldMk cId="480588377" sldId="306"/>
            <ac:grpSpMk id="50" creationId="{BA60C84A-47BF-45FA-A9F2-717250C022A0}"/>
          </ac:grpSpMkLst>
        </pc:grpChg>
        <pc:grpChg chg="add mod">
          <ac:chgData name="#MOHAMED NUR HAZIM BIN MOHAMED GHAZALI#" userId="ce354245-8870-4e2c-9629-d6b9953e9c85" providerId="ADAL" clId="{34E83D15-9613-47D7-BA1D-73741FD3DE42}" dt="2022-04-22T08:41:26.980" v="5214" actId="1076"/>
          <ac:grpSpMkLst>
            <pc:docMk/>
            <pc:sldMk cId="480588377" sldId="306"/>
            <ac:grpSpMk id="59" creationId="{74EAC64E-B33E-4592-B9B1-FBFB9F809DDB}"/>
          </ac:grpSpMkLst>
        </pc:grpChg>
        <pc:grpChg chg="add mod">
          <ac:chgData name="#MOHAMED NUR HAZIM BIN MOHAMED GHAZALI#" userId="ce354245-8870-4e2c-9629-d6b9953e9c85" providerId="ADAL" clId="{34E83D15-9613-47D7-BA1D-73741FD3DE42}" dt="2022-04-22T08:42:45.381" v="5223" actId="1076"/>
          <ac:grpSpMkLst>
            <pc:docMk/>
            <pc:sldMk cId="480588377" sldId="306"/>
            <ac:grpSpMk id="63" creationId="{4910E49E-A244-4EF5-85F5-107046EACC42}"/>
          </ac:grpSpMkLst>
        </pc:grpChg>
        <pc:grpChg chg="del mod">
          <ac:chgData name="#MOHAMED NUR HAZIM BIN MOHAMED GHAZALI#" userId="ce354245-8870-4e2c-9629-d6b9953e9c85" providerId="ADAL" clId="{34E83D15-9613-47D7-BA1D-73741FD3DE42}" dt="2022-04-22T08:39:52.612" v="5203" actId="478"/>
          <ac:grpSpMkLst>
            <pc:docMk/>
            <pc:sldMk cId="480588377" sldId="306"/>
            <ac:grpSpMk id="490" creationId="{00000000-0000-0000-0000-000000000000}"/>
          </ac:grpSpMkLst>
        </pc:grpChg>
        <pc:grpChg chg="del mod">
          <ac:chgData name="#MOHAMED NUR HAZIM BIN MOHAMED GHAZALI#" userId="ce354245-8870-4e2c-9629-d6b9953e9c85" providerId="ADAL" clId="{34E83D15-9613-47D7-BA1D-73741FD3DE42}" dt="2022-04-22T08:42:20.261" v="5215" actId="478"/>
          <ac:grpSpMkLst>
            <pc:docMk/>
            <pc:sldMk cId="480588377" sldId="306"/>
            <ac:grpSpMk id="497" creationId="{00000000-0000-0000-0000-000000000000}"/>
          </ac:grpSpMkLst>
        </pc:grpChg>
        <pc:cxnChg chg="add mod">
          <ac:chgData name="#MOHAMED NUR HAZIM BIN MOHAMED GHAZALI#" userId="ce354245-8870-4e2c-9629-d6b9953e9c85" providerId="ADAL" clId="{34E83D15-9613-47D7-BA1D-73741FD3DE42}" dt="2022-04-22T08:35:24.332" v="5180" actId="1037"/>
          <ac:cxnSpMkLst>
            <pc:docMk/>
            <pc:sldMk cId="480588377" sldId="306"/>
            <ac:cxnSpMk id="40" creationId="{6680D021-30CF-4646-BDCB-EB6E8D9DFB2D}"/>
          </ac:cxnSpMkLst>
        </pc:cxnChg>
        <pc:cxnChg chg="mod">
          <ac:chgData name="#MOHAMED NUR HAZIM BIN MOHAMED GHAZALI#" userId="ce354245-8870-4e2c-9629-d6b9953e9c85" providerId="ADAL" clId="{34E83D15-9613-47D7-BA1D-73741FD3DE42}" dt="2022-04-22T08:42:32.743" v="5222" actId="1076"/>
          <ac:cxnSpMkLst>
            <pc:docMk/>
            <pc:sldMk cId="480588377" sldId="306"/>
            <ac:cxnSpMk id="484" creationId="{00000000-0000-0000-0000-000000000000}"/>
          </ac:cxnSpMkLst>
        </pc:cxnChg>
        <pc:cxnChg chg="mod">
          <ac:chgData name="#MOHAMED NUR HAZIM BIN MOHAMED GHAZALI#" userId="ce354245-8870-4e2c-9629-d6b9953e9c85" providerId="ADAL" clId="{34E83D15-9613-47D7-BA1D-73741FD3DE42}" dt="2022-04-22T08:34:37.474" v="5127" actId="1037"/>
          <ac:cxnSpMkLst>
            <pc:docMk/>
            <pc:sldMk cId="480588377" sldId="306"/>
            <ac:cxnSpMk id="485" creationId="{00000000-0000-0000-0000-000000000000}"/>
          </ac:cxnSpMkLst>
        </pc:cxnChg>
        <pc:cxnChg chg="mod">
          <ac:chgData name="#MOHAMED NUR HAZIM BIN MOHAMED GHAZALI#" userId="ce354245-8870-4e2c-9629-d6b9953e9c85" providerId="ADAL" clId="{34E83D15-9613-47D7-BA1D-73741FD3DE42}" dt="2022-04-22T08:39:07.598" v="5197" actId="1076"/>
          <ac:cxnSpMkLst>
            <pc:docMk/>
            <pc:sldMk cId="480588377" sldId="306"/>
            <ac:cxnSpMk id="486" creationId="{00000000-0000-0000-0000-000000000000}"/>
          </ac:cxnSpMkLst>
        </pc:cxnChg>
      </pc:sldChg>
      <pc:sldChg chg="new del">
        <pc:chgData name="#MOHAMED NUR HAZIM BIN MOHAMED GHAZALI#" userId="ce354245-8870-4e2c-9629-d6b9953e9c85" providerId="ADAL" clId="{34E83D15-9613-47D7-BA1D-73741FD3DE42}" dt="2022-04-22T09:10:33.272" v="5282" actId="680"/>
        <pc:sldMkLst>
          <pc:docMk/>
          <pc:sldMk cId="2262643873" sldId="307"/>
        </pc:sldMkLst>
      </pc:sldChg>
      <pc:sldChg chg="addSp delSp modSp add mod ord modNotesTx">
        <pc:chgData name="#MOHAMED NUR HAZIM BIN MOHAMED GHAZALI#" userId="ce354245-8870-4e2c-9629-d6b9953e9c85" providerId="ADAL" clId="{34E83D15-9613-47D7-BA1D-73741FD3DE42}" dt="2022-04-23T18:54:54.855" v="25211" actId="20577"/>
        <pc:sldMkLst>
          <pc:docMk/>
          <pc:sldMk cId="2334089791" sldId="307"/>
        </pc:sldMkLst>
        <pc:spChg chg="add del mod">
          <ac:chgData name="#MOHAMED NUR HAZIM BIN MOHAMED GHAZALI#" userId="ce354245-8870-4e2c-9629-d6b9953e9c85" providerId="ADAL" clId="{34E83D15-9613-47D7-BA1D-73741FD3DE42}" dt="2022-04-22T09:17:53.224" v="5501" actId="478"/>
          <ac:spMkLst>
            <pc:docMk/>
            <pc:sldMk cId="2334089791" sldId="307"/>
            <ac:spMk id="3" creationId="{F168E08E-A0AD-4878-8984-7CB3C6B100A6}"/>
          </ac:spMkLst>
        </pc:spChg>
        <pc:spChg chg="mod">
          <ac:chgData name="#MOHAMED NUR HAZIM BIN MOHAMED GHAZALI#" userId="ce354245-8870-4e2c-9629-d6b9953e9c85" providerId="ADAL" clId="{34E83D15-9613-47D7-BA1D-73741FD3DE42}" dt="2022-04-22T09:17:56.083" v="5502" actId="1076"/>
          <ac:spMkLst>
            <pc:docMk/>
            <pc:sldMk cId="2334089791" sldId="307"/>
            <ac:spMk id="687" creationId="{00000000-0000-0000-0000-000000000000}"/>
          </ac:spMkLst>
        </pc:spChg>
        <pc:spChg chg="del">
          <ac:chgData name="#MOHAMED NUR HAZIM BIN MOHAMED GHAZALI#" userId="ce354245-8870-4e2c-9629-d6b9953e9c85" providerId="ADAL" clId="{34E83D15-9613-47D7-BA1D-73741FD3DE42}" dt="2022-04-22T09:17:50.662" v="5500" actId="478"/>
          <ac:spMkLst>
            <pc:docMk/>
            <pc:sldMk cId="2334089791" sldId="307"/>
            <ac:spMk id="688" creationId="{00000000-0000-0000-0000-000000000000}"/>
          </ac:spMkLst>
        </pc:spChg>
        <pc:spChg chg="mod">
          <ac:chgData name="#MOHAMED NUR HAZIM BIN MOHAMED GHAZALI#" userId="ce354245-8870-4e2c-9629-d6b9953e9c85" providerId="ADAL" clId="{34E83D15-9613-47D7-BA1D-73741FD3DE42}" dt="2022-04-22T09:20:55.412" v="5614" actId="14100"/>
          <ac:spMkLst>
            <pc:docMk/>
            <pc:sldMk cId="2334089791" sldId="307"/>
            <ac:spMk id="692" creationId="{00000000-0000-0000-0000-000000000000}"/>
          </ac:spMkLst>
        </pc:spChg>
        <pc:cxnChg chg="mod">
          <ac:chgData name="#MOHAMED NUR HAZIM BIN MOHAMED GHAZALI#" userId="ce354245-8870-4e2c-9629-d6b9953e9c85" providerId="ADAL" clId="{34E83D15-9613-47D7-BA1D-73741FD3DE42}" dt="2022-04-22T09:19:28.439" v="5566" actId="14100"/>
          <ac:cxnSpMkLst>
            <pc:docMk/>
            <pc:sldMk cId="2334089791" sldId="307"/>
            <ac:cxnSpMk id="693" creationId="{00000000-0000-0000-0000-000000000000}"/>
          </ac:cxnSpMkLst>
        </pc:cxnChg>
      </pc:sldChg>
      <pc:sldChg chg="modSp add mod modNotesTx">
        <pc:chgData name="#MOHAMED NUR HAZIM BIN MOHAMED GHAZALI#" userId="ce354245-8870-4e2c-9629-d6b9953e9c85" providerId="ADAL" clId="{34E83D15-9613-47D7-BA1D-73741FD3DE42}" dt="2022-04-22T16:10:32.652" v="13198" actId="20577"/>
        <pc:sldMkLst>
          <pc:docMk/>
          <pc:sldMk cId="295626684" sldId="308"/>
        </pc:sldMkLst>
        <pc:spChg chg="mod">
          <ac:chgData name="#MOHAMED NUR HAZIM BIN MOHAMED GHAZALI#" userId="ce354245-8870-4e2c-9629-d6b9953e9c85" providerId="ADAL" clId="{34E83D15-9613-47D7-BA1D-73741FD3DE42}" dt="2022-04-22T09:19:07.878" v="5561" actId="1076"/>
          <ac:spMkLst>
            <pc:docMk/>
            <pc:sldMk cId="295626684" sldId="308"/>
            <ac:spMk id="687" creationId="{00000000-0000-0000-0000-000000000000}"/>
          </ac:spMkLst>
        </pc:spChg>
        <pc:spChg chg="mod">
          <ac:chgData name="#MOHAMED NUR HAZIM BIN MOHAMED GHAZALI#" userId="ce354245-8870-4e2c-9629-d6b9953e9c85" providerId="ADAL" clId="{34E83D15-9613-47D7-BA1D-73741FD3DE42}" dt="2022-04-22T09:18:37.881" v="5545" actId="20577"/>
          <ac:spMkLst>
            <pc:docMk/>
            <pc:sldMk cId="295626684" sldId="308"/>
            <ac:spMk id="690" creationId="{00000000-0000-0000-0000-000000000000}"/>
          </ac:spMkLst>
        </pc:spChg>
        <pc:spChg chg="mod">
          <ac:chgData name="#MOHAMED NUR HAZIM BIN MOHAMED GHAZALI#" userId="ce354245-8870-4e2c-9629-d6b9953e9c85" providerId="ADAL" clId="{34E83D15-9613-47D7-BA1D-73741FD3DE42}" dt="2022-04-22T09:20:03.076" v="5581" actId="14100"/>
          <ac:spMkLst>
            <pc:docMk/>
            <pc:sldMk cId="295626684" sldId="308"/>
            <ac:spMk id="692" creationId="{00000000-0000-0000-0000-000000000000}"/>
          </ac:spMkLst>
        </pc:spChg>
        <pc:cxnChg chg="mod">
          <ac:chgData name="#MOHAMED NUR HAZIM BIN MOHAMED GHAZALI#" userId="ce354245-8870-4e2c-9629-d6b9953e9c85" providerId="ADAL" clId="{34E83D15-9613-47D7-BA1D-73741FD3DE42}" dt="2022-04-22T09:19:22.893" v="5565" actId="14100"/>
          <ac:cxnSpMkLst>
            <pc:docMk/>
            <pc:sldMk cId="295626684" sldId="308"/>
            <ac:cxnSpMk id="693" creationId="{00000000-0000-0000-0000-000000000000}"/>
          </ac:cxnSpMkLst>
        </pc:cxnChg>
      </pc:sldChg>
      <pc:sldChg chg="modSp add mod">
        <pc:chgData name="#MOHAMED NUR HAZIM BIN MOHAMED GHAZALI#" userId="ce354245-8870-4e2c-9629-d6b9953e9c85" providerId="ADAL" clId="{34E83D15-9613-47D7-BA1D-73741FD3DE42}" dt="2022-04-22T09:19:59.390" v="5580" actId="14100"/>
        <pc:sldMkLst>
          <pc:docMk/>
          <pc:sldMk cId="544466089" sldId="309"/>
        </pc:sldMkLst>
        <pc:spChg chg="mod">
          <ac:chgData name="#MOHAMED NUR HAZIM BIN MOHAMED GHAZALI#" userId="ce354245-8870-4e2c-9629-d6b9953e9c85" providerId="ADAL" clId="{34E83D15-9613-47D7-BA1D-73741FD3DE42}" dt="2022-04-22T09:19:03.471" v="5559" actId="1076"/>
          <ac:spMkLst>
            <pc:docMk/>
            <pc:sldMk cId="544466089" sldId="309"/>
            <ac:spMk id="687" creationId="{00000000-0000-0000-0000-000000000000}"/>
          </ac:spMkLst>
        </pc:spChg>
        <pc:spChg chg="mod">
          <ac:chgData name="#MOHAMED NUR HAZIM BIN MOHAMED GHAZALI#" userId="ce354245-8870-4e2c-9629-d6b9953e9c85" providerId="ADAL" clId="{34E83D15-9613-47D7-BA1D-73741FD3DE42}" dt="2022-04-22T09:19:14.768" v="5563" actId="20577"/>
          <ac:spMkLst>
            <pc:docMk/>
            <pc:sldMk cId="544466089" sldId="309"/>
            <ac:spMk id="690" creationId="{00000000-0000-0000-0000-000000000000}"/>
          </ac:spMkLst>
        </pc:spChg>
        <pc:spChg chg="mod">
          <ac:chgData name="#MOHAMED NUR HAZIM BIN MOHAMED GHAZALI#" userId="ce354245-8870-4e2c-9629-d6b9953e9c85" providerId="ADAL" clId="{34E83D15-9613-47D7-BA1D-73741FD3DE42}" dt="2022-04-22T09:19:59.390" v="5580" actId="14100"/>
          <ac:spMkLst>
            <pc:docMk/>
            <pc:sldMk cId="544466089" sldId="309"/>
            <ac:spMk id="692" creationId="{00000000-0000-0000-0000-000000000000}"/>
          </ac:spMkLst>
        </pc:spChg>
        <pc:cxnChg chg="mod">
          <ac:chgData name="#MOHAMED NUR HAZIM BIN MOHAMED GHAZALI#" userId="ce354245-8870-4e2c-9629-d6b9953e9c85" providerId="ADAL" clId="{34E83D15-9613-47D7-BA1D-73741FD3DE42}" dt="2022-04-22T09:19:19.706" v="5564" actId="14100"/>
          <ac:cxnSpMkLst>
            <pc:docMk/>
            <pc:sldMk cId="544466089" sldId="309"/>
            <ac:cxnSpMk id="693" creationId="{00000000-0000-0000-0000-000000000000}"/>
          </ac:cxnSpMkLst>
        </pc:cxnChg>
      </pc:sldChg>
      <pc:sldChg chg="modSp add mod modNotesTx">
        <pc:chgData name="#MOHAMED NUR HAZIM BIN MOHAMED GHAZALI#" userId="ce354245-8870-4e2c-9629-d6b9953e9c85" providerId="ADAL" clId="{34E83D15-9613-47D7-BA1D-73741FD3DE42}" dt="2022-04-23T18:56:31.333" v="25284" actId="20577"/>
        <pc:sldMkLst>
          <pc:docMk/>
          <pc:sldMk cId="3284065685" sldId="310"/>
        </pc:sldMkLst>
        <pc:spChg chg="mod">
          <ac:chgData name="#MOHAMED NUR HAZIM BIN MOHAMED GHAZALI#" userId="ce354245-8870-4e2c-9629-d6b9953e9c85" providerId="ADAL" clId="{34E83D15-9613-47D7-BA1D-73741FD3DE42}" dt="2022-04-22T09:19:46.017" v="5576" actId="20577"/>
          <ac:spMkLst>
            <pc:docMk/>
            <pc:sldMk cId="3284065685" sldId="310"/>
            <ac:spMk id="687" creationId="{00000000-0000-0000-0000-000000000000}"/>
          </ac:spMkLst>
        </pc:spChg>
        <pc:spChg chg="mod">
          <ac:chgData name="#MOHAMED NUR HAZIM BIN MOHAMED GHAZALI#" userId="ce354245-8870-4e2c-9629-d6b9953e9c85" providerId="ADAL" clId="{34E83D15-9613-47D7-BA1D-73741FD3DE42}" dt="2022-04-22T09:19:48.345" v="5578" actId="20577"/>
          <ac:spMkLst>
            <pc:docMk/>
            <pc:sldMk cId="3284065685" sldId="310"/>
            <ac:spMk id="690" creationId="{00000000-0000-0000-0000-000000000000}"/>
          </ac:spMkLst>
        </pc:spChg>
        <pc:spChg chg="mod">
          <ac:chgData name="#MOHAMED NUR HAZIM BIN MOHAMED GHAZALI#" userId="ce354245-8870-4e2c-9629-d6b9953e9c85" providerId="ADAL" clId="{34E83D15-9613-47D7-BA1D-73741FD3DE42}" dt="2022-04-22T09:19:54.266" v="5579" actId="14100"/>
          <ac:spMkLst>
            <pc:docMk/>
            <pc:sldMk cId="3284065685" sldId="310"/>
            <ac:spMk id="692" creationId="{00000000-0000-0000-0000-000000000000}"/>
          </ac:spMkLst>
        </pc:spChg>
      </pc:sldChg>
      <pc:sldChg chg="modSp add mod modNotesTx">
        <pc:chgData name="#MOHAMED NUR HAZIM BIN MOHAMED GHAZALI#" userId="ce354245-8870-4e2c-9629-d6b9953e9c85" providerId="ADAL" clId="{34E83D15-9613-47D7-BA1D-73741FD3DE42}" dt="2022-04-23T18:56:44.738" v="25301" actId="20577"/>
        <pc:sldMkLst>
          <pc:docMk/>
          <pc:sldMk cId="2554327344" sldId="311"/>
        </pc:sldMkLst>
        <pc:spChg chg="mod">
          <ac:chgData name="#MOHAMED NUR HAZIM BIN MOHAMED GHAZALI#" userId="ce354245-8870-4e2c-9629-d6b9953e9c85" providerId="ADAL" clId="{34E83D15-9613-47D7-BA1D-73741FD3DE42}" dt="2022-04-22T09:20:14.607" v="5594" actId="20577"/>
          <ac:spMkLst>
            <pc:docMk/>
            <pc:sldMk cId="2554327344" sldId="311"/>
            <ac:spMk id="687" creationId="{00000000-0000-0000-0000-000000000000}"/>
          </ac:spMkLst>
        </pc:spChg>
        <pc:spChg chg="mod">
          <ac:chgData name="#MOHAMED NUR HAZIM BIN MOHAMED GHAZALI#" userId="ce354245-8870-4e2c-9629-d6b9953e9c85" providerId="ADAL" clId="{34E83D15-9613-47D7-BA1D-73741FD3DE42}" dt="2022-04-22T09:20:20.512" v="5597" actId="20577"/>
          <ac:spMkLst>
            <pc:docMk/>
            <pc:sldMk cId="2554327344" sldId="311"/>
            <ac:spMk id="690" creationId="{00000000-0000-0000-0000-000000000000}"/>
          </ac:spMkLst>
        </pc:spChg>
        <pc:spChg chg="mod">
          <ac:chgData name="#MOHAMED NUR HAZIM BIN MOHAMED GHAZALI#" userId="ce354245-8870-4e2c-9629-d6b9953e9c85" providerId="ADAL" clId="{34E83D15-9613-47D7-BA1D-73741FD3DE42}" dt="2022-04-22T09:20:18.200" v="5595" actId="14100"/>
          <ac:spMkLst>
            <pc:docMk/>
            <pc:sldMk cId="2554327344" sldId="311"/>
            <ac:spMk id="692" creationId="{00000000-0000-0000-0000-000000000000}"/>
          </ac:spMkLst>
        </pc:spChg>
      </pc:sldChg>
      <pc:sldChg chg="addSp delSp modSp new del mod">
        <pc:chgData name="#MOHAMED NUR HAZIM BIN MOHAMED GHAZALI#" userId="ce354245-8870-4e2c-9629-d6b9953e9c85" providerId="ADAL" clId="{34E83D15-9613-47D7-BA1D-73741FD3DE42}" dt="2022-04-22T11:34:27.572" v="5628" actId="47"/>
        <pc:sldMkLst>
          <pc:docMk/>
          <pc:sldMk cId="20635032" sldId="312"/>
        </pc:sldMkLst>
        <pc:spChg chg="del">
          <ac:chgData name="#MOHAMED NUR HAZIM BIN MOHAMED GHAZALI#" userId="ce354245-8870-4e2c-9629-d6b9953e9c85" providerId="ADAL" clId="{34E83D15-9613-47D7-BA1D-73741FD3DE42}" dt="2022-04-22T11:32:32.208" v="5620" actId="478"/>
          <ac:spMkLst>
            <pc:docMk/>
            <pc:sldMk cId="20635032" sldId="312"/>
            <ac:spMk id="2" creationId="{EB72BEDA-9D85-4805-B74E-6ED393E78648}"/>
          </ac:spMkLst>
        </pc:spChg>
        <pc:spChg chg="del">
          <ac:chgData name="#MOHAMED NUR HAZIM BIN MOHAMED GHAZALI#" userId="ce354245-8870-4e2c-9629-d6b9953e9c85" providerId="ADAL" clId="{34E83D15-9613-47D7-BA1D-73741FD3DE42}" dt="2022-04-22T11:32:32.208" v="5620" actId="478"/>
          <ac:spMkLst>
            <pc:docMk/>
            <pc:sldMk cId="20635032" sldId="312"/>
            <ac:spMk id="3" creationId="{84F68BED-795C-49A1-8C6E-037C099FD508}"/>
          </ac:spMkLst>
        </pc:spChg>
        <pc:spChg chg="del">
          <ac:chgData name="#MOHAMED NUR HAZIM BIN MOHAMED GHAZALI#" userId="ce354245-8870-4e2c-9629-d6b9953e9c85" providerId="ADAL" clId="{34E83D15-9613-47D7-BA1D-73741FD3DE42}" dt="2022-04-22T11:32:32.208" v="5620" actId="478"/>
          <ac:spMkLst>
            <pc:docMk/>
            <pc:sldMk cId="20635032" sldId="312"/>
            <ac:spMk id="4" creationId="{BE0B61AD-4FE7-46A6-93D7-1BB946983E04}"/>
          </ac:spMkLst>
        </pc:spChg>
        <pc:spChg chg="del">
          <ac:chgData name="#MOHAMED NUR HAZIM BIN MOHAMED GHAZALI#" userId="ce354245-8870-4e2c-9629-d6b9953e9c85" providerId="ADAL" clId="{34E83D15-9613-47D7-BA1D-73741FD3DE42}" dt="2022-04-22T11:32:32.208" v="5620" actId="478"/>
          <ac:spMkLst>
            <pc:docMk/>
            <pc:sldMk cId="20635032" sldId="312"/>
            <ac:spMk id="5" creationId="{836AA224-BDEB-4F2C-AC8D-94A188FADD7B}"/>
          </ac:spMkLst>
        </pc:spChg>
        <pc:spChg chg="del">
          <ac:chgData name="#MOHAMED NUR HAZIM BIN MOHAMED GHAZALI#" userId="ce354245-8870-4e2c-9629-d6b9953e9c85" providerId="ADAL" clId="{34E83D15-9613-47D7-BA1D-73741FD3DE42}" dt="2022-04-22T11:32:32.208" v="5620" actId="478"/>
          <ac:spMkLst>
            <pc:docMk/>
            <pc:sldMk cId="20635032" sldId="312"/>
            <ac:spMk id="6" creationId="{ACB34915-84CC-47A7-8AF8-30A18D6CFDB4}"/>
          </ac:spMkLst>
        </pc:spChg>
        <pc:spChg chg="del">
          <ac:chgData name="#MOHAMED NUR HAZIM BIN MOHAMED GHAZALI#" userId="ce354245-8870-4e2c-9629-d6b9953e9c85" providerId="ADAL" clId="{34E83D15-9613-47D7-BA1D-73741FD3DE42}" dt="2022-04-22T11:32:32.208" v="5620" actId="478"/>
          <ac:spMkLst>
            <pc:docMk/>
            <pc:sldMk cId="20635032" sldId="312"/>
            <ac:spMk id="7" creationId="{23D7C82B-3CDE-4518-9CA7-78E013CDF076}"/>
          </ac:spMkLst>
        </pc:spChg>
        <pc:spChg chg="del">
          <ac:chgData name="#MOHAMED NUR HAZIM BIN MOHAMED GHAZALI#" userId="ce354245-8870-4e2c-9629-d6b9953e9c85" providerId="ADAL" clId="{34E83D15-9613-47D7-BA1D-73741FD3DE42}" dt="2022-04-22T11:32:32.208" v="5620" actId="478"/>
          <ac:spMkLst>
            <pc:docMk/>
            <pc:sldMk cId="20635032" sldId="312"/>
            <ac:spMk id="8" creationId="{BFF77810-A772-4D8E-870A-8B0067E8E219}"/>
          </ac:spMkLst>
        </pc:spChg>
        <pc:spChg chg="del">
          <ac:chgData name="#MOHAMED NUR HAZIM BIN MOHAMED GHAZALI#" userId="ce354245-8870-4e2c-9629-d6b9953e9c85" providerId="ADAL" clId="{34E83D15-9613-47D7-BA1D-73741FD3DE42}" dt="2022-04-22T11:32:32.208" v="5620" actId="478"/>
          <ac:spMkLst>
            <pc:docMk/>
            <pc:sldMk cId="20635032" sldId="312"/>
            <ac:spMk id="9" creationId="{DAE02BCC-86A8-4782-9C2A-9B0A726DB557}"/>
          </ac:spMkLst>
        </pc:spChg>
        <pc:spChg chg="del">
          <ac:chgData name="#MOHAMED NUR HAZIM BIN MOHAMED GHAZALI#" userId="ce354245-8870-4e2c-9629-d6b9953e9c85" providerId="ADAL" clId="{34E83D15-9613-47D7-BA1D-73741FD3DE42}" dt="2022-04-22T11:32:32.208" v="5620" actId="478"/>
          <ac:spMkLst>
            <pc:docMk/>
            <pc:sldMk cId="20635032" sldId="312"/>
            <ac:spMk id="10" creationId="{13B2B4F7-43A9-4D5F-86F6-0F5E61FE2939}"/>
          </ac:spMkLst>
        </pc:spChg>
        <pc:spChg chg="del">
          <ac:chgData name="#MOHAMED NUR HAZIM BIN MOHAMED GHAZALI#" userId="ce354245-8870-4e2c-9629-d6b9953e9c85" providerId="ADAL" clId="{34E83D15-9613-47D7-BA1D-73741FD3DE42}" dt="2022-04-22T11:32:32.208" v="5620" actId="478"/>
          <ac:spMkLst>
            <pc:docMk/>
            <pc:sldMk cId="20635032" sldId="312"/>
            <ac:spMk id="11" creationId="{F31CEFD2-9D0F-438E-A06E-DC2E0EB78424}"/>
          </ac:spMkLst>
        </pc:spChg>
        <pc:spChg chg="del">
          <ac:chgData name="#MOHAMED NUR HAZIM BIN MOHAMED GHAZALI#" userId="ce354245-8870-4e2c-9629-d6b9953e9c85" providerId="ADAL" clId="{34E83D15-9613-47D7-BA1D-73741FD3DE42}" dt="2022-04-22T11:32:32.208" v="5620" actId="478"/>
          <ac:spMkLst>
            <pc:docMk/>
            <pc:sldMk cId="20635032" sldId="312"/>
            <ac:spMk id="12" creationId="{671E3C67-B4F2-4A20-AD4C-793FC7F1731C}"/>
          </ac:spMkLst>
        </pc:spChg>
        <pc:spChg chg="add mod">
          <ac:chgData name="#MOHAMED NUR HAZIM BIN MOHAMED GHAZALI#" userId="ce354245-8870-4e2c-9629-d6b9953e9c85" providerId="ADAL" clId="{34E83D15-9613-47D7-BA1D-73741FD3DE42}" dt="2022-04-22T11:32:40.138" v="5626" actId="207"/>
          <ac:spMkLst>
            <pc:docMk/>
            <pc:sldMk cId="20635032" sldId="312"/>
            <ac:spMk id="14" creationId="{2D84ED6D-C15A-4091-A865-0414AD9A15EE}"/>
          </ac:spMkLst>
        </pc:spChg>
      </pc:sldChg>
      <pc:sldChg chg="addSp delSp modSp add del mod modShow modNotesTx">
        <pc:chgData name="#MOHAMED NUR HAZIM BIN MOHAMED GHAZALI#" userId="ce354245-8870-4e2c-9629-d6b9953e9c85" providerId="ADAL" clId="{34E83D15-9613-47D7-BA1D-73741FD3DE42}" dt="2022-04-23T20:06:38.465" v="25722" actId="47"/>
        <pc:sldMkLst>
          <pc:docMk/>
          <pc:sldMk cId="2823271056" sldId="313"/>
        </pc:sldMkLst>
        <pc:spChg chg="add del mod">
          <ac:chgData name="#MOHAMED NUR HAZIM BIN MOHAMED GHAZALI#" userId="ce354245-8870-4e2c-9629-d6b9953e9c85" providerId="ADAL" clId="{34E83D15-9613-47D7-BA1D-73741FD3DE42}" dt="2022-04-22T11:35:58.665" v="5702" actId="478"/>
          <ac:spMkLst>
            <pc:docMk/>
            <pc:sldMk cId="2823271056" sldId="313"/>
            <ac:spMk id="3" creationId="{12BA81A7-7F1E-4507-9D2D-A2EFC1C9B1FD}"/>
          </ac:spMkLst>
        </pc:spChg>
        <pc:spChg chg="add del mod">
          <ac:chgData name="#MOHAMED NUR HAZIM BIN MOHAMED GHAZALI#" userId="ce354245-8870-4e2c-9629-d6b9953e9c85" providerId="ADAL" clId="{34E83D15-9613-47D7-BA1D-73741FD3DE42}" dt="2022-04-22T11:36:11.014" v="5711" actId="478"/>
          <ac:spMkLst>
            <pc:docMk/>
            <pc:sldMk cId="2823271056" sldId="313"/>
            <ac:spMk id="32" creationId="{6ECD7112-644E-4CD1-BAD6-85169E10EF28}"/>
          </ac:spMkLst>
        </pc:spChg>
        <pc:spChg chg="del">
          <ac:chgData name="#MOHAMED NUR HAZIM BIN MOHAMED GHAZALI#" userId="ce354245-8870-4e2c-9629-d6b9953e9c85" providerId="ADAL" clId="{34E83D15-9613-47D7-BA1D-73741FD3DE42}" dt="2022-04-22T11:35:54.056" v="5701" actId="478"/>
          <ac:spMkLst>
            <pc:docMk/>
            <pc:sldMk cId="2823271056" sldId="313"/>
            <ac:spMk id="1088" creationId="{00000000-0000-0000-0000-000000000000}"/>
          </ac:spMkLst>
        </pc:spChg>
        <pc:spChg chg="del mod">
          <ac:chgData name="#MOHAMED NUR HAZIM BIN MOHAMED GHAZALI#" userId="ce354245-8870-4e2c-9629-d6b9953e9c85" providerId="ADAL" clId="{34E83D15-9613-47D7-BA1D-73741FD3DE42}" dt="2022-04-22T11:55:21.678" v="7558" actId="478"/>
          <ac:spMkLst>
            <pc:docMk/>
            <pc:sldMk cId="2823271056" sldId="313"/>
            <ac:spMk id="1102" creationId="{00000000-0000-0000-0000-000000000000}"/>
          </ac:spMkLst>
        </pc:spChg>
        <pc:spChg chg="del mod">
          <ac:chgData name="#MOHAMED NUR HAZIM BIN MOHAMED GHAZALI#" userId="ce354245-8870-4e2c-9629-d6b9953e9c85" providerId="ADAL" clId="{34E83D15-9613-47D7-BA1D-73741FD3DE42}" dt="2022-04-22T11:55:21.678" v="7558" actId="478"/>
          <ac:spMkLst>
            <pc:docMk/>
            <pc:sldMk cId="2823271056" sldId="313"/>
            <ac:spMk id="1103" creationId="{00000000-0000-0000-0000-000000000000}"/>
          </ac:spMkLst>
        </pc:spChg>
        <pc:spChg chg="del mod">
          <ac:chgData name="#MOHAMED NUR HAZIM BIN MOHAMED GHAZALI#" userId="ce354245-8870-4e2c-9629-d6b9953e9c85" providerId="ADAL" clId="{34E83D15-9613-47D7-BA1D-73741FD3DE42}" dt="2022-04-22T11:55:26.302" v="7561" actId="478"/>
          <ac:spMkLst>
            <pc:docMk/>
            <pc:sldMk cId="2823271056" sldId="313"/>
            <ac:spMk id="1104" creationId="{00000000-0000-0000-0000-000000000000}"/>
          </ac:spMkLst>
        </pc:spChg>
        <pc:spChg chg="del mod">
          <ac:chgData name="#MOHAMED NUR HAZIM BIN MOHAMED GHAZALI#" userId="ce354245-8870-4e2c-9629-d6b9953e9c85" providerId="ADAL" clId="{34E83D15-9613-47D7-BA1D-73741FD3DE42}" dt="2022-04-22T11:55:26.302" v="7561" actId="478"/>
          <ac:spMkLst>
            <pc:docMk/>
            <pc:sldMk cId="2823271056" sldId="313"/>
            <ac:spMk id="1105" creationId="{00000000-0000-0000-0000-000000000000}"/>
          </ac:spMkLst>
        </pc:spChg>
        <pc:spChg chg="del mod">
          <ac:chgData name="#MOHAMED NUR HAZIM BIN MOHAMED GHAZALI#" userId="ce354245-8870-4e2c-9629-d6b9953e9c85" providerId="ADAL" clId="{34E83D15-9613-47D7-BA1D-73741FD3DE42}" dt="2022-04-22T11:55:23.099" v="7559" actId="478"/>
          <ac:spMkLst>
            <pc:docMk/>
            <pc:sldMk cId="2823271056" sldId="313"/>
            <ac:spMk id="1106" creationId="{00000000-0000-0000-0000-000000000000}"/>
          </ac:spMkLst>
        </pc:spChg>
        <pc:spChg chg="del mod">
          <ac:chgData name="#MOHAMED NUR HAZIM BIN MOHAMED GHAZALI#" userId="ce354245-8870-4e2c-9629-d6b9953e9c85" providerId="ADAL" clId="{34E83D15-9613-47D7-BA1D-73741FD3DE42}" dt="2022-04-22T11:55:23.099" v="7559" actId="478"/>
          <ac:spMkLst>
            <pc:docMk/>
            <pc:sldMk cId="2823271056" sldId="313"/>
            <ac:spMk id="1107" creationId="{00000000-0000-0000-0000-000000000000}"/>
          </ac:spMkLst>
        </pc:spChg>
        <pc:spChg chg="del mod">
          <ac:chgData name="#MOHAMED NUR HAZIM BIN MOHAMED GHAZALI#" userId="ce354245-8870-4e2c-9629-d6b9953e9c85" providerId="ADAL" clId="{34E83D15-9613-47D7-BA1D-73741FD3DE42}" dt="2022-04-22T11:55:24.536" v="7560" actId="478"/>
          <ac:spMkLst>
            <pc:docMk/>
            <pc:sldMk cId="2823271056" sldId="313"/>
            <ac:spMk id="1108" creationId="{00000000-0000-0000-0000-000000000000}"/>
          </ac:spMkLst>
        </pc:spChg>
        <pc:spChg chg="del mod">
          <ac:chgData name="#MOHAMED NUR HAZIM BIN MOHAMED GHAZALI#" userId="ce354245-8870-4e2c-9629-d6b9953e9c85" providerId="ADAL" clId="{34E83D15-9613-47D7-BA1D-73741FD3DE42}" dt="2022-04-22T11:55:24.536" v="7560" actId="478"/>
          <ac:spMkLst>
            <pc:docMk/>
            <pc:sldMk cId="2823271056" sldId="313"/>
            <ac:spMk id="1109" creationId="{00000000-0000-0000-0000-000000000000}"/>
          </ac:spMkLst>
        </pc:spChg>
        <pc:spChg chg="mod">
          <ac:chgData name="#MOHAMED NUR HAZIM BIN MOHAMED GHAZALI#" userId="ce354245-8870-4e2c-9629-d6b9953e9c85" providerId="ADAL" clId="{34E83D15-9613-47D7-BA1D-73741FD3DE42}" dt="2022-04-22T14:00:54.401" v="9972" actId="1076"/>
          <ac:spMkLst>
            <pc:docMk/>
            <pc:sldMk cId="2823271056" sldId="313"/>
            <ac:spMk id="1110" creationId="{00000000-0000-0000-0000-000000000000}"/>
          </ac:spMkLst>
        </pc:spChg>
        <pc:spChg chg="mod">
          <ac:chgData name="#MOHAMED NUR HAZIM BIN MOHAMED GHAZALI#" userId="ce354245-8870-4e2c-9629-d6b9953e9c85" providerId="ADAL" clId="{34E83D15-9613-47D7-BA1D-73741FD3DE42}" dt="2022-04-22T14:00:24.605" v="9952" actId="1076"/>
          <ac:spMkLst>
            <pc:docMk/>
            <pc:sldMk cId="2823271056" sldId="313"/>
            <ac:spMk id="1111" creationId="{00000000-0000-0000-0000-000000000000}"/>
          </ac:spMkLst>
        </pc:spChg>
        <pc:spChg chg="mod">
          <ac:chgData name="#MOHAMED NUR HAZIM BIN MOHAMED GHAZALI#" userId="ce354245-8870-4e2c-9629-d6b9953e9c85" providerId="ADAL" clId="{34E83D15-9613-47D7-BA1D-73741FD3DE42}" dt="2022-04-22T11:55:41.122" v="7564" actId="1076"/>
          <ac:spMkLst>
            <pc:docMk/>
            <pc:sldMk cId="2823271056" sldId="313"/>
            <ac:spMk id="1112" creationId="{00000000-0000-0000-0000-000000000000}"/>
          </ac:spMkLst>
        </pc:spChg>
        <pc:spChg chg="mod">
          <ac:chgData name="#MOHAMED NUR HAZIM BIN MOHAMED GHAZALI#" userId="ce354245-8870-4e2c-9629-d6b9953e9c85" providerId="ADAL" clId="{34E83D15-9613-47D7-BA1D-73741FD3DE42}" dt="2022-04-22T11:55:45.480" v="7565" actId="1076"/>
          <ac:spMkLst>
            <pc:docMk/>
            <pc:sldMk cId="2823271056" sldId="313"/>
            <ac:spMk id="1113" creationId="{00000000-0000-0000-0000-000000000000}"/>
          </ac:spMkLst>
        </pc:spChg>
        <pc:grpChg chg="mod">
          <ac:chgData name="#MOHAMED NUR HAZIM BIN MOHAMED GHAZALI#" userId="ce354245-8870-4e2c-9629-d6b9953e9c85" providerId="ADAL" clId="{34E83D15-9613-47D7-BA1D-73741FD3DE42}" dt="2022-04-22T11:36:19.463" v="5732" actId="1035"/>
          <ac:grpSpMkLst>
            <pc:docMk/>
            <pc:sldMk cId="2823271056" sldId="313"/>
            <ac:grpSpMk id="1090"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3"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6"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9" creationId="{00000000-0000-0000-0000-000000000000}"/>
          </ac:grpSpMkLst>
        </pc:grpChg>
        <pc:cxnChg chg="mod">
          <ac:chgData name="#MOHAMED NUR HAZIM BIN MOHAMED GHAZALI#" userId="ce354245-8870-4e2c-9629-d6b9953e9c85" providerId="ADAL" clId="{34E83D15-9613-47D7-BA1D-73741FD3DE42}" dt="2022-04-22T11:36:19.463" v="5732" actId="1035"/>
          <ac:cxnSpMkLst>
            <pc:docMk/>
            <pc:sldMk cId="2823271056" sldId="313"/>
            <ac:cxnSpMk id="1084"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5"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6"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7"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9" creationId="{00000000-0000-0000-0000-000000000000}"/>
          </ac:cxnSpMkLst>
        </pc:cxnChg>
      </pc:sldChg>
      <pc:sldChg chg="addSp delSp modSp new mod modClrScheme addAnim delAnim modAnim chgLayout modNotesTx">
        <pc:chgData name="#MOHAMED NUR HAZIM BIN MOHAMED GHAZALI#" userId="ce354245-8870-4e2c-9629-d6b9953e9c85" providerId="ADAL" clId="{34E83D15-9613-47D7-BA1D-73741FD3DE42}" dt="2022-04-23T15:54:26.615" v="22309" actId="20577"/>
        <pc:sldMkLst>
          <pc:docMk/>
          <pc:sldMk cId="3587759120" sldId="314"/>
        </pc:sldMkLst>
        <pc:spChg chg="del mod ord">
          <ac:chgData name="#MOHAMED NUR HAZIM BIN MOHAMED GHAZALI#" userId="ce354245-8870-4e2c-9629-d6b9953e9c85" providerId="ADAL" clId="{34E83D15-9613-47D7-BA1D-73741FD3DE42}" dt="2022-04-22T11:42:20.933" v="5800" actId="700"/>
          <ac:spMkLst>
            <pc:docMk/>
            <pc:sldMk cId="3587759120" sldId="314"/>
            <ac:spMk id="2" creationId="{F059E973-5DC5-4002-A317-1D482666B9A5}"/>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3" creationId="{ECEA97D8-415D-438C-8362-E373D45E38CE}"/>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4" creationId="{D3072F81-1536-4CBF-B7CE-57F657B0B024}"/>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5" creationId="{08365B0A-D02D-491B-971C-2EBA741FAC9A}"/>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6" creationId="{2F5E0269-A158-45ED-BCC7-7EC01F73FB07}"/>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7" creationId="{AF914D9E-4544-4750-85FE-4B21B566D566}"/>
          </ac:spMkLst>
        </pc:spChg>
        <pc:spChg chg="add del mod ord">
          <ac:chgData name="#MOHAMED NUR HAZIM BIN MOHAMED GHAZALI#" userId="ce354245-8870-4e2c-9629-d6b9953e9c85" providerId="ADAL" clId="{34E83D15-9613-47D7-BA1D-73741FD3DE42}" dt="2022-04-22T12:16:12.822" v="7665" actId="478"/>
          <ac:spMkLst>
            <pc:docMk/>
            <pc:sldMk cId="3587759120" sldId="314"/>
            <ac:spMk id="8" creationId="{B9F18B08-785F-4BD4-BD1C-A29432D8FEE6}"/>
          </ac:spMkLst>
        </pc:spChg>
        <pc:spChg chg="add del mod ord">
          <ac:chgData name="#MOHAMED NUR HAZIM BIN MOHAMED GHAZALI#" userId="ce354245-8870-4e2c-9629-d6b9953e9c85" providerId="ADAL" clId="{34E83D15-9613-47D7-BA1D-73741FD3DE42}" dt="2022-04-22T15:09:41.242" v="11756" actId="403"/>
          <ac:spMkLst>
            <pc:docMk/>
            <pc:sldMk cId="3587759120" sldId="314"/>
            <ac:spMk id="9" creationId="{D31F5140-7789-40BA-884D-0BED029E36A4}"/>
          </ac:spMkLst>
        </pc:spChg>
        <pc:spChg chg="add del mod ord">
          <ac:chgData name="#MOHAMED NUR HAZIM BIN MOHAMED GHAZALI#" userId="ce354245-8870-4e2c-9629-d6b9953e9c85" providerId="ADAL" clId="{34E83D15-9613-47D7-BA1D-73741FD3DE42}" dt="2022-04-22T12:31:48.625" v="7812" actId="478"/>
          <ac:spMkLst>
            <pc:docMk/>
            <pc:sldMk cId="3587759120" sldId="314"/>
            <ac:spMk id="10" creationId="{B48BE63C-7490-44E8-A5A2-B02FB8CAACD7}"/>
          </ac:spMkLst>
        </pc:spChg>
        <pc:spChg chg="add mod">
          <ac:chgData name="#MOHAMED NUR HAZIM BIN MOHAMED GHAZALI#" userId="ce354245-8870-4e2c-9629-d6b9953e9c85" providerId="ADAL" clId="{34E83D15-9613-47D7-BA1D-73741FD3DE42}" dt="2022-04-22T15:16:41.878" v="11843" actId="20577"/>
          <ac:spMkLst>
            <pc:docMk/>
            <pc:sldMk cId="3587759120" sldId="314"/>
            <ac:spMk id="11" creationId="{D445322A-865F-44E3-9438-F6745FEC4075}"/>
          </ac:spMkLst>
        </pc:spChg>
        <pc:spChg chg="add del mod">
          <ac:chgData name="#MOHAMED NUR HAZIM BIN MOHAMED GHAZALI#" userId="ce354245-8870-4e2c-9629-d6b9953e9c85" providerId="ADAL" clId="{34E83D15-9613-47D7-BA1D-73741FD3DE42}" dt="2022-04-22T12:32:00.623" v="7814" actId="478"/>
          <ac:spMkLst>
            <pc:docMk/>
            <pc:sldMk cId="3587759120" sldId="314"/>
            <ac:spMk id="12" creationId="{0E04C218-E7A4-44CF-8D64-AE235CC9815E}"/>
          </ac:spMkLst>
        </pc:spChg>
        <pc:spChg chg="add del mod">
          <ac:chgData name="#MOHAMED NUR HAZIM BIN MOHAMED GHAZALI#" userId="ce354245-8870-4e2c-9629-d6b9953e9c85" providerId="ADAL" clId="{34E83D15-9613-47D7-BA1D-73741FD3DE42}" dt="2022-04-22T13:22:13.377" v="7816"/>
          <ac:spMkLst>
            <pc:docMk/>
            <pc:sldMk cId="3587759120" sldId="314"/>
            <ac:spMk id="13" creationId="{AB09AADD-CEDA-4E77-A84A-6A7651A92677}"/>
          </ac:spMkLst>
        </pc:spChg>
        <pc:spChg chg="add del mod">
          <ac:chgData name="#MOHAMED NUR HAZIM BIN MOHAMED GHAZALI#" userId="ce354245-8870-4e2c-9629-d6b9953e9c85" providerId="ADAL" clId="{34E83D15-9613-47D7-BA1D-73741FD3DE42}" dt="2022-04-22T13:22:55.176" v="7823" actId="478"/>
          <ac:spMkLst>
            <pc:docMk/>
            <pc:sldMk cId="3587759120" sldId="314"/>
            <ac:spMk id="14" creationId="{23BE3927-D890-40C1-9327-88B9E65607AC}"/>
          </ac:spMkLst>
        </pc:spChg>
        <pc:spChg chg="add del">
          <ac:chgData name="#MOHAMED NUR HAZIM BIN MOHAMED GHAZALI#" userId="ce354245-8870-4e2c-9629-d6b9953e9c85" providerId="ADAL" clId="{34E83D15-9613-47D7-BA1D-73741FD3DE42}" dt="2022-04-22T13:31:07.124" v="8207" actId="22"/>
          <ac:spMkLst>
            <pc:docMk/>
            <pc:sldMk cId="3587759120" sldId="314"/>
            <ac:spMk id="18" creationId="{23184FD6-9F6A-42C5-8DA0-D60514763A9C}"/>
          </ac:spMkLst>
        </pc:spChg>
        <pc:spChg chg="add del mod">
          <ac:chgData name="#MOHAMED NUR HAZIM BIN MOHAMED GHAZALI#" userId="ce354245-8870-4e2c-9629-d6b9953e9c85" providerId="ADAL" clId="{34E83D15-9613-47D7-BA1D-73741FD3DE42}" dt="2022-04-22T14:33:25.866" v="10520" actId="21"/>
          <ac:spMkLst>
            <pc:docMk/>
            <pc:sldMk cId="3587759120" sldId="314"/>
            <ac:spMk id="25" creationId="{BB850BC4-CD7C-4208-BD0A-C9A99CBE5ADF}"/>
          </ac:spMkLst>
        </pc:spChg>
        <pc:picChg chg="add mod modCrop">
          <ac:chgData name="#MOHAMED NUR HAZIM BIN MOHAMED GHAZALI#" userId="ce354245-8870-4e2c-9629-d6b9953e9c85" providerId="ADAL" clId="{34E83D15-9613-47D7-BA1D-73741FD3DE42}" dt="2022-04-22T13:41:34.574" v="9163" actId="1076"/>
          <ac:picMkLst>
            <pc:docMk/>
            <pc:sldMk cId="3587759120" sldId="314"/>
            <ac:picMk id="16" creationId="{0DE51C54-4757-47AA-8454-F7782C7856AB}"/>
          </ac:picMkLst>
        </pc:picChg>
        <pc:picChg chg="add mod modCrop">
          <ac:chgData name="#MOHAMED NUR HAZIM BIN MOHAMED GHAZALI#" userId="ce354245-8870-4e2c-9629-d6b9953e9c85" providerId="ADAL" clId="{34E83D15-9613-47D7-BA1D-73741FD3DE42}" dt="2022-04-22T14:26:06.429" v="10484" actId="1076"/>
          <ac:picMkLst>
            <pc:docMk/>
            <pc:sldMk cId="3587759120" sldId="314"/>
            <ac:picMk id="19" creationId="{E65B7C08-5EB8-4AEC-8236-D58B24DDE42E}"/>
          </ac:picMkLst>
        </pc:picChg>
        <pc:picChg chg="add mod modCrop">
          <ac:chgData name="#MOHAMED NUR HAZIM BIN MOHAMED GHAZALI#" userId="ce354245-8870-4e2c-9629-d6b9953e9c85" providerId="ADAL" clId="{34E83D15-9613-47D7-BA1D-73741FD3DE42}" dt="2022-04-22T13:58:40.821" v="9941" actId="1076"/>
          <ac:picMkLst>
            <pc:docMk/>
            <pc:sldMk cId="3587759120" sldId="314"/>
            <ac:picMk id="20" creationId="{89665834-5E90-4A07-8288-43A3C57E9273}"/>
          </ac:picMkLst>
        </pc:picChg>
        <pc:picChg chg="add del mod modCrop">
          <ac:chgData name="#MOHAMED NUR HAZIM BIN MOHAMED GHAZALI#" userId="ce354245-8870-4e2c-9629-d6b9953e9c85" providerId="ADAL" clId="{34E83D15-9613-47D7-BA1D-73741FD3DE42}" dt="2022-04-22T15:08:34.272" v="11746" actId="21"/>
          <ac:picMkLst>
            <pc:docMk/>
            <pc:sldMk cId="3587759120" sldId="314"/>
            <ac:picMk id="21" creationId="{CD8BC200-9939-4892-A103-8E271385D3C6}"/>
          </ac:picMkLst>
        </pc:picChg>
        <pc:picChg chg="add del mod modCrop">
          <ac:chgData name="#MOHAMED NUR HAZIM BIN MOHAMED GHAZALI#" userId="ce354245-8870-4e2c-9629-d6b9953e9c85" providerId="ADAL" clId="{34E83D15-9613-47D7-BA1D-73741FD3DE42}" dt="2022-04-22T14:32:02.282" v="10518" actId="478"/>
          <ac:picMkLst>
            <pc:docMk/>
            <pc:sldMk cId="3587759120" sldId="314"/>
            <ac:picMk id="22" creationId="{09853F50-9106-42E3-BCC9-DF9FC76A7C9B}"/>
          </ac:picMkLst>
        </pc:picChg>
        <pc:picChg chg="add mod">
          <ac:chgData name="#MOHAMED NUR HAZIM BIN MOHAMED GHAZALI#" userId="ce354245-8870-4e2c-9629-d6b9953e9c85" providerId="ADAL" clId="{34E83D15-9613-47D7-BA1D-73741FD3DE42}" dt="2022-04-22T14:16:10.104" v="10435" actId="1076"/>
          <ac:picMkLst>
            <pc:docMk/>
            <pc:sldMk cId="3587759120" sldId="314"/>
            <ac:picMk id="23" creationId="{2C5C5294-3CDA-47D9-A28C-63B49865F5E8}"/>
          </ac:picMkLst>
        </pc:picChg>
      </pc:sldChg>
      <pc:sldChg chg="addSp delSp modSp add mod modAnim modNotesTx">
        <pc:chgData name="#MOHAMED NUR HAZIM BIN MOHAMED GHAZALI#" userId="ce354245-8870-4e2c-9629-d6b9953e9c85" providerId="ADAL" clId="{34E83D15-9613-47D7-BA1D-73741FD3DE42}" dt="2022-04-23T18:48:42.849" v="25206" actId="20577"/>
        <pc:sldMkLst>
          <pc:docMk/>
          <pc:sldMk cId="2673618468" sldId="315"/>
        </pc:sldMkLst>
        <pc:spChg chg="add del mod">
          <ac:chgData name="#MOHAMED NUR HAZIM BIN MOHAMED GHAZALI#" userId="ce354245-8870-4e2c-9629-d6b9953e9c85" providerId="ADAL" clId="{34E83D15-9613-47D7-BA1D-73741FD3DE42}" dt="2022-04-22T15:00:06.215" v="11543" actId="478"/>
          <ac:spMkLst>
            <pc:docMk/>
            <pc:sldMk cId="2673618468" sldId="315"/>
            <ac:spMk id="6" creationId="{B98C30F1-2312-417B-8881-43C228D84988}"/>
          </ac:spMkLst>
        </pc:spChg>
        <pc:spChg chg="del">
          <ac:chgData name="#MOHAMED NUR HAZIM BIN MOHAMED GHAZALI#" userId="ce354245-8870-4e2c-9629-d6b9953e9c85" providerId="ADAL" clId="{34E83D15-9613-47D7-BA1D-73741FD3DE42}" dt="2022-04-22T12:31:43.611" v="7810" actId="478"/>
          <ac:spMkLst>
            <pc:docMk/>
            <pc:sldMk cId="2673618468" sldId="315"/>
            <ac:spMk id="9" creationId="{D31F5140-7789-40BA-884D-0BED029E36A4}"/>
          </ac:spMkLst>
        </pc:spChg>
        <pc:spChg chg="del">
          <ac:chgData name="#MOHAMED NUR HAZIM BIN MOHAMED GHAZALI#" userId="ce354245-8870-4e2c-9629-d6b9953e9c85" providerId="ADAL" clId="{34E83D15-9613-47D7-BA1D-73741FD3DE42}" dt="2022-04-22T12:31:42.658" v="7809" actId="478"/>
          <ac:spMkLst>
            <pc:docMk/>
            <pc:sldMk cId="2673618468" sldId="315"/>
            <ac:spMk id="10" creationId="{B48BE63C-7490-44E8-A5A2-B02FB8CAACD7}"/>
          </ac:spMkLst>
        </pc:spChg>
        <pc:spChg chg="del">
          <ac:chgData name="#MOHAMED NUR HAZIM BIN MOHAMED GHAZALI#" userId="ce354245-8870-4e2c-9629-d6b9953e9c85" providerId="ADAL" clId="{34E83D15-9613-47D7-BA1D-73741FD3DE42}" dt="2022-04-22T12:31:44.923" v="7811" actId="478"/>
          <ac:spMkLst>
            <pc:docMk/>
            <pc:sldMk cId="2673618468" sldId="315"/>
            <ac:spMk id="11" creationId="{D445322A-865F-44E3-9438-F6745FEC4075}"/>
          </ac:spMkLst>
        </pc:spChg>
        <pc:spChg chg="mod">
          <ac:chgData name="#MOHAMED NUR HAZIM BIN MOHAMED GHAZALI#" userId="ce354245-8870-4e2c-9629-d6b9953e9c85" providerId="ADAL" clId="{34E83D15-9613-47D7-BA1D-73741FD3DE42}" dt="2022-04-22T15:16:24.218" v="11825" actId="20577"/>
          <ac:spMkLst>
            <pc:docMk/>
            <pc:sldMk cId="2673618468" sldId="315"/>
            <ac:spMk id="12" creationId="{0E04C218-E7A4-44CF-8D64-AE235CC9815E}"/>
          </ac:spMkLst>
        </pc:spChg>
        <pc:spChg chg="add mod">
          <ac:chgData name="#MOHAMED NUR HAZIM BIN MOHAMED GHAZALI#" userId="ce354245-8870-4e2c-9629-d6b9953e9c85" providerId="ADAL" clId="{34E83D15-9613-47D7-BA1D-73741FD3DE42}" dt="2022-04-22T15:08:00.612" v="11740" actId="403"/>
          <ac:spMkLst>
            <pc:docMk/>
            <pc:sldMk cId="2673618468" sldId="315"/>
            <ac:spMk id="13" creationId="{53A8ECE8-F40A-472E-9100-16FC1A1D4838}"/>
          </ac:spMkLst>
        </pc:spChg>
        <pc:picChg chg="add mod ord modCrop">
          <ac:chgData name="#MOHAMED NUR HAZIM BIN MOHAMED GHAZALI#" userId="ce354245-8870-4e2c-9629-d6b9953e9c85" providerId="ADAL" clId="{34E83D15-9613-47D7-BA1D-73741FD3DE42}" dt="2022-04-22T16:30:38.750" v="13380" actId="1076"/>
          <ac:picMkLst>
            <pc:docMk/>
            <pc:sldMk cId="2673618468" sldId="315"/>
            <ac:picMk id="3" creationId="{0BD0547C-1780-4883-850B-2A90EE6580A6}"/>
          </ac:picMkLst>
        </pc:picChg>
        <pc:picChg chg="add mod">
          <ac:chgData name="#MOHAMED NUR HAZIM BIN MOHAMED GHAZALI#" userId="ce354245-8870-4e2c-9629-d6b9953e9c85" providerId="ADAL" clId="{34E83D15-9613-47D7-BA1D-73741FD3DE42}" dt="2022-04-22T15:04:26.636" v="11694" actId="1076"/>
          <ac:picMkLst>
            <pc:docMk/>
            <pc:sldMk cId="2673618468" sldId="315"/>
            <ac:picMk id="5" creationId="{D615052A-4E61-4D2B-8433-0A291A9CA7C5}"/>
          </ac:picMkLst>
        </pc:picChg>
        <pc:picChg chg="add mod modCrop">
          <ac:chgData name="#MOHAMED NUR HAZIM BIN MOHAMED GHAZALI#" userId="ce354245-8870-4e2c-9629-d6b9953e9c85" providerId="ADAL" clId="{34E83D15-9613-47D7-BA1D-73741FD3DE42}" dt="2022-04-22T16:30:30.889" v="13379" actId="1076"/>
          <ac:picMkLst>
            <pc:docMk/>
            <pc:sldMk cId="2673618468" sldId="315"/>
            <ac:picMk id="14" creationId="{97C5CE1C-A351-41C6-9902-7D4162AF0C39}"/>
          </ac:picMkLst>
        </pc:picChg>
        <pc:picChg chg="add mod modCrop">
          <ac:chgData name="#MOHAMED NUR HAZIM BIN MOHAMED GHAZALI#" userId="ce354245-8870-4e2c-9629-d6b9953e9c85" providerId="ADAL" clId="{34E83D15-9613-47D7-BA1D-73741FD3DE42}" dt="2022-04-22T16:30:27.154" v="13378" actId="1076"/>
          <ac:picMkLst>
            <pc:docMk/>
            <pc:sldMk cId="2673618468" sldId="315"/>
            <ac:picMk id="15" creationId="{439C72FC-F892-4FAD-B47A-898E58A3766A}"/>
          </ac:picMkLst>
        </pc:picChg>
        <pc:picChg chg="add mod modCrop">
          <ac:chgData name="#MOHAMED NUR HAZIM BIN MOHAMED GHAZALI#" userId="ce354245-8870-4e2c-9629-d6b9953e9c85" providerId="ADAL" clId="{34E83D15-9613-47D7-BA1D-73741FD3DE42}" dt="2022-04-22T16:30:23.321" v="13377" actId="1076"/>
          <ac:picMkLst>
            <pc:docMk/>
            <pc:sldMk cId="2673618468" sldId="315"/>
            <ac:picMk id="16" creationId="{15D6FF04-ADCE-43B9-AE8B-88A329B3D08C}"/>
          </ac:picMkLst>
        </pc:picChg>
      </pc:sldChg>
      <pc:sldChg chg="addSp delSp modSp add mod delAnim modAnim modNotesTx">
        <pc:chgData name="#MOHAMED NUR HAZIM BIN MOHAMED GHAZALI#" userId="ce354245-8870-4e2c-9629-d6b9953e9c85" providerId="ADAL" clId="{34E83D15-9613-47D7-BA1D-73741FD3DE42}" dt="2022-04-23T15:45:49.005" v="22121" actId="6549"/>
        <pc:sldMkLst>
          <pc:docMk/>
          <pc:sldMk cId="2715042641" sldId="316"/>
        </pc:sldMkLst>
        <pc:spChg chg="mod">
          <ac:chgData name="#MOHAMED NUR HAZIM BIN MOHAMED GHAZALI#" userId="ce354245-8870-4e2c-9629-d6b9953e9c85" providerId="ADAL" clId="{34E83D15-9613-47D7-BA1D-73741FD3DE42}" dt="2022-04-22T15:09:56.424" v="11758" actId="1076"/>
          <ac:spMkLst>
            <pc:docMk/>
            <pc:sldMk cId="2715042641" sldId="316"/>
            <ac:spMk id="9" creationId="{D31F5140-7789-40BA-884D-0BED029E36A4}"/>
          </ac:spMkLst>
        </pc:spChg>
        <pc:spChg chg="mod">
          <ac:chgData name="#MOHAMED NUR HAZIM BIN MOHAMED GHAZALI#" userId="ce354245-8870-4e2c-9629-d6b9953e9c85" providerId="ADAL" clId="{34E83D15-9613-47D7-BA1D-73741FD3DE42}" dt="2022-04-22T15:16:32.209" v="11834" actId="20577"/>
          <ac:spMkLst>
            <pc:docMk/>
            <pc:sldMk cId="2715042641" sldId="316"/>
            <ac:spMk id="11" creationId="{D445322A-865F-44E3-9438-F6745FEC4075}"/>
          </ac:spMkLst>
        </pc:spChg>
        <pc:picChg chg="add mod modCrop">
          <ac:chgData name="#MOHAMED NUR HAZIM BIN MOHAMED GHAZALI#" userId="ce354245-8870-4e2c-9629-d6b9953e9c85" providerId="ADAL" clId="{34E83D15-9613-47D7-BA1D-73741FD3DE42}" dt="2022-04-22T14:27:32.517" v="10504" actId="14100"/>
          <ac:picMkLst>
            <pc:docMk/>
            <pc:sldMk cId="2715042641" sldId="316"/>
            <ac:picMk id="10" creationId="{831F05BA-AA52-40E2-9DDC-D0706C450092}"/>
          </ac:picMkLst>
        </pc:picChg>
        <pc:picChg chg="add mod modCrop">
          <ac:chgData name="#MOHAMED NUR HAZIM BIN MOHAMED GHAZALI#" userId="ce354245-8870-4e2c-9629-d6b9953e9c85" providerId="ADAL" clId="{34E83D15-9613-47D7-BA1D-73741FD3DE42}" dt="2022-04-22T14:28:55.927" v="10517" actId="1076"/>
          <ac:picMkLst>
            <pc:docMk/>
            <pc:sldMk cId="2715042641" sldId="316"/>
            <ac:picMk id="12" creationId="{5DD639C5-CA39-4484-8950-81E02BEBF620}"/>
          </ac:picMkLst>
        </pc:picChg>
        <pc:picChg chg="add mod modCrop">
          <ac:chgData name="#MOHAMED NUR HAZIM BIN MOHAMED GHAZALI#" userId="ce354245-8870-4e2c-9629-d6b9953e9c85" providerId="ADAL" clId="{34E83D15-9613-47D7-BA1D-73741FD3DE42}" dt="2022-04-22T14:35:27.645" v="10534" actId="1076"/>
          <ac:picMkLst>
            <pc:docMk/>
            <pc:sldMk cId="2715042641" sldId="316"/>
            <ac:picMk id="13" creationId="{72B8A330-DF7F-4678-9DB0-F736AEA40B35}"/>
          </ac:picMkLst>
        </pc:picChg>
        <pc:picChg chg="add mod ord">
          <ac:chgData name="#MOHAMED NUR HAZIM BIN MOHAMED GHAZALI#" userId="ce354245-8870-4e2c-9629-d6b9953e9c85" providerId="ADAL" clId="{34E83D15-9613-47D7-BA1D-73741FD3DE42}" dt="2022-04-22T16:30:06.244" v="13373" actId="1076"/>
          <ac:picMkLst>
            <pc:docMk/>
            <pc:sldMk cId="2715042641" sldId="316"/>
            <ac:picMk id="14" creationId="{8C0641E5-0DAB-468B-8803-A1F9ADCF6EFA}"/>
          </ac:picMkLst>
        </pc:picChg>
        <pc:picChg chg="del">
          <ac:chgData name="#MOHAMED NUR HAZIM BIN MOHAMED GHAZALI#" userId="ce354245-8870-4e2c-9629-d6b9953e9c85" providerId="ADAL" clId="{34E83D15-9613-47D7-BA1D-73741FD3DE42}" dt="2022-04-22T14:04:38.723" v="9991" actId="478"/>
          <ac:picMkLst>
            <pc:docMk/>
            <pc:sldMk cId="2715042641" sldId="316"/>
            <ac:picMk id="16" creationId="{0DE51C54-4757-47AA-8454-F7782C7856AB}"/>
          </ac:picMkLst>
        </pc:picChg>
        <pc:picChg chg="del">
          <ac:chgData name="#MOHAMED NUR HAZIM BIN MOHAMED GHAZALI#" userId="ce354245-8870-4e2c-9629-d6b9953e9c85" providerId="ADAL" clId="{34E83D15-9613-47D7-BA1D-73741FD3DE42}" dt="2022-04-22T14:04:31.230" v="9987" actId="478"/>
          <ac:picMkLst>
            <pc:docMk/>
            <pc:sldMk cId="2715042641" sldId="316"/>
            <ac:picMk id="19" creationId="{E65B7C08-5EB8-4AEC-8236-D58B24DDE42E}"/>
          </ac:picMkLst>
        </pc:picChg>
        <pc:picChg chg="del">
          <ac:chgData name="#MOHAMED NUR HAZIM BIN MOHAMED GHAZALI#" userId="ce354245-8870-4e2c-9629-d6b9953e9c85" providerId="ADAL" clId="{34E83D15-9613-47D7-BA1D-73741FD3DE42}" dt="2022-04-22T14:04:37.618" v="9990" actId="478"/>
          <ac:picMkLst>
            <pc:docMk/>
            <pc:sldMk cId="2715042641" sldId="316"/>
            <ac:picMk id="20" creationId="{89665834-5E90-4A07-8288-43A3C57E9273}"/>
          </ac:picMkLst>
        </pc:picChg>
        <pc:picChg chg="del">
          <ac:chgData name="#MOHAMED NUR HAZIM BIN MOHAMED GHAZALI#" userId="ce354245-8870-4e2c-9629-d6b9953e9c85" providerId="ADAL" clId="{34E83D15-9613-47D7-BA1D-73741FD3DE42}" dt="2022-04-22T14:04:37.040" v="9989" actId="478"/>
          <ac:picMkLst>
            <pc:docMk/>
            <pc:sldMk cId="2715042641" sldId="316"/>
            <ac:picMk id="21" creationId="{CD8BC200-9939-4892-A103-8E271385D3C6}"/>
          </ac:picMkLst>
        </pc:picChg>
        <pc:picChg chg="mod modCrop">
          <ac:chgData name="#MOHAMED NUR HAZIM BIN MOHAMED GHAZALI#" userId="ce354245-8870-4e2c-9629-d6b9953e9c85" providerId="ADAL" clId="{34E83D15-9613-47D7-BA1D-73741FD3DE42}" dt="2022-04-22T14:27:27.507" v="10502" actId="732"/>
          <ac:picMkLst>
            <pc:docMk/>
            <pc:sldMk cId="2715042641" sldId="316"/>
            <ac:picMk id="22" creationId="{09853F50-9106-42E3-BCC9-DF9FC76A7C9B}"/>
          </ac:picMkLst>
        </pc:picChg>
      </pc:sldChg>
      <pc:sldChg chg="addSp delSp modSp add del mod delAnim modAnim modNotesTx">
        <pc:chgData name="#MOHAMED NUR HAZIM BIN MOHAMED GHAZALI#" userId="ce354245-8870-4e2c-9629-d6b9953e9c85" providerId="ADAL" clId="{34E83D15-9613-47D7-BA1D-73741FD3DE42}" dt="2022-04-23T20:06:35.916" v="25721" actId="47"/>
        <pc:sldMkLst>
          <pc:docMk/>
          <pc:sldMk cId="3570362686" sldId="317"/>
        </pc:sldMkLst>
        <pc:spChg chg="add mod">
          <ac:chgData name="#MOHAMED NUR HAZIM BIN MOHAMED GHAZALI#" userId="ce354245-8870-4e2c-9629-d6b9953e9c85" providerId="ADAL" clId="{34E83D15-9613-47D7-BA1D-73741FD3DE42}" dt="2022-04-22T15:40:02.901" v="12378" actId="1076"/>
          <ac:spMkLst>
            <pc:docMk/>
            <pc:sldMk cId="3570362686" sldId="317"/>
            <ac:spMk id="6" creationId="{51FEE788-3B56-42AC-9BAA-6440C142FEED}"/>
          </ac:spMkLst>
        </pc:spChg>
        <pc:spChg chg="mod">
          <ac:chgData name="#MOHAMED NUR HAZIM BIN MOHAMED GHAZALI#" userId="ce354245-8870-4e2c-9629-d6b9953e9c85" providerId="ADAL" clId="{34E83D15-9613-47D7-BA1D-73741FD3DE42}" dt="2022-04-22T15:48:37.093" v="12476" actId="1076"/>
          <ac:spMkLst>
            <pc:docMk/>
            <pc:sldMk cId="3570362686" sldId="317"/>
            <ac:spMk id="12" creationId="{0E04C218-E7A4-44CF-8D64-AE235CC9815E}"/>
          </ac:spMkLst>
        </pc:spChg>
        <pc:spChg chg="mod">
          <ac:chgData name="#MOHAMED NUR HAZIM BIN MOHAMED GHAZALI#" userId="ce354245-8870-4e2c-9629-d6b9953e9c85" providerId="ADAL" clId="{34E83D15-9613-47D7-BA1D-73741FD3DE42}" dt="2022-04-22T18:37:31.207" v="15625" actId="20577"/>
          <ac:spMkLst>
            <pc:docMk/>
            <pc:sldMk cId="3570362686" sldId="317"/>
            <ac:spMk id="13" creationId="{53A8ECE8-F40A-472E-9100-16FC1A1D4838}"/>
          </ac:spMkLst>
        </pc:spChg>
        <pc:spChg chg="add del mod">
          <ac:chgData name="#MOHAMED NUR HAZIM BIN MOHAMED GHAZALI#" userId="ce354245-8870-4e2c-9629-d6b9953e9c85" providerId="ADAL" clId="{34E83D15-9613-47D7-BA1D-73741FD3DE42}" dt="2022-04-22T15:42:02.317" v="12393" actId="478"/>
          <ac:spMkLst>
            <pc:docMk/>
            <pc:sldMk cId="3570362686" sldId="317"/>
            <ac:spMk id="17" creationId="{B731C6C0-5C49-4719-8B91-836AA135DD18}"/>
          </ac:spMkLst>
        </pc:spChg>
        <pc:picChg chg="del">
          <ac:chgData name="#MOHAMED NUR HAZIM BIN MOHAMED GHAZALI#" userId="ce354245-8870-4e2c-9629-d6b9953e9c85" providerId="ADAL" clId="{34E83D15-9613-47D7-BA1D-73741FD3DE42}" dt="2022-04-22T15:06:59.874" v="11711" actId="478"/>
          <ac:picMkLst>
            <pc:docMk/>
            <pc:sldMk cId="3570362686" sldId="317"/>
            <ac:picMk id="3" creationId="{0BD0547C-1780-4883-850B-2A90EE6580A6}"/>
          </ac:picMkLst>
        </pc:picChg>
        <pc:picChg chg="add del mod">
          <ac:chgData name="#MOHAMED NUR HAZIM BIN MOHAMED GHAZALI#" userId="ce354245-8870-4e2c-9629-d6b9953e9c85" providerId="ADAL" clId="{34E83D15-9613-47D7-BA1D-73741FD3DE42}" dt="2022-04-22T15:21:59.828" v="12182" actId="21"/>
          <ac:picMkLst>
            <pc:docMk/>
            <pc:sldMk cId="3570362686" sldId="317"/>
            <ac:picMk id="4" creationId="{FB6DCDA3-FDA6-40EE-908A-4F2F22C102C3}"/>
          </ac:picMkLst>
        </pc:picChg>
        <pc:picChg chg="del">
          <ac:chgData name="#MOHAMED NUR HAZIM BIN MOHAMED GHAZALI#" userId="ce354245-8870-4e2c-9629-d6b9953e9c85" providerId="ADAL" clId="{34E83D15-9613-47D7-BA1D-73741FD3DE42}" dt="2022-04-22T15:06:59.874" v="11711" actId="478"/>
          <ac:picMkLst>
            <pc:docMk/>
            <pc:sldMk cId="3570362686" sldId="317"/>
            <ac:picMk id="5" creationId="{D615052A-4E61-4D2B-8433-0A291A9CA7C5}"/>
          </ac:picMkLst>
        </pc:picChg>
        <pc:picChg chg="add del mod">
          <ac:chgData name="#MOHAMED NUR HAZIM BIN MOHAMED GHAZALI#" userId="ce354245-8870-4e2c-9629-d6b9953e9c85" providerId="ADAL" clId="{34E83D15-9613-47D7-BA1D-73741FD3DE42}" dt="2022-04-22T18:37:15.062" v="15610" actId="478"/>
          <ac:picMkLst>
            <pc:docMk/>
            <pc:sldMk cId="3570362686" sldId="317"/>
            <ac:picMk id="7" creationId="{4ECAA6F0-31E0-4AC8-B1BC-C02CD8FBB014}"/>
          </ac:picMkLst>
        </pc:picChg>
        <pc:picChg chg="add mod modCrop">
          <ac:chgData name="#MOHAMED NUR HAZIM BIN MOHAMED GHAZALI#" userId="ce354245-8870-4e2c-9629-d6b9953e9c85" providerId="ADAL" clId="{34E83D15-9613-47D7-BA1D-73741FD3DE42}" dt="2022-04-22T15:47:11.992" v="12457" actId="1038"/>
          <ac:picMkLst>
            <pc:docMk/>
            <pc:sldMk cId="3570362686" sldId="317"/>
            <ac:picMk id="11" creationId="{2EDB770F-0AD4-4A6C-852B-8CD0A07A30B8}"/>
          </ac:picMkLst>
        </pc:picChg>
        <pc:picChg chg="del">
          <ac:chgData name="#MOHAMED NUR HAZIM BIN MOHAMED GHAZALI#" userId="ce354245-8870-4e2c-9629-d6b9953e9c85" providerId="ADAL" clId="{34E83D15-9613-47D7-BA1D-73741FD3DE42}" dt="2022-04-22T15:06:59.874" v="11711" actId="478"/>
          <ac:picMkLst>
            <pc:docMk/>
            <pc:sldMk cId="3570362686" sldId="317"/>
            <ac:picMk id="14" creationId="{97C5CE1C-A351-41C6-9902-7D4162AF0C39}"/>
          </ac:picMkLst>
        </pc:picChg>
        <pc:picChg chg="del">
          <ac:chgData name="#MOHAMED NUR HAZIM BIN MOHAMED GHAZALI#" userId="ce354245-8870-4e2c-9629-d6b9953e9c85" providerId="ADAL" clId="{34E83D15-9613-47D7-BA1D-73741FD3DE42}" dt="2022-04-22T15:06:59.874" v="11711" actId="478"/>
          <ac:picMkLst>
            <pc:docMk/>
            <pc:sldMk cId="3570362686" sldId="317"/>
            <ac:picMk id="15" creationId="{439C72FC-F892-4FAD-B47A-898E58A3766A}"/>
          </ac:picMkLst>
        </pc:picChg>
        <pc:picChg chg="del">
          <ac:chgData name="#MOHAMED NUR HAZIM BIN MOHAMED GHAZALI#" userId="ce354245-8870-4e2c-9629-d6b9953e9c85" providerId="ADAL" clId="{34E83D15-9613-47D7-BA1D-73741FD3DE42}" dt="2022-04-22T15:06:59.874" v="11711" actId="478"/>
          <ac:picMkLst>
            <pc:docMk/>
            <pc:sldMk cId="3570362686" sldId="317"/>
            <ac:picMk id="16" creationId="{15D6FF04-ADCE-43B9-AE8B-88A329B3D08C}"/>
          </ac:picMkLst>
        </pc:picChg>
        <pc:picChg chg="add mod modCrop">
          <ac:chgData name="#MOHAMED NUR HAZIM BIN MOHAMED GHAZALI#" userId="ce354245-8870-4e2c-9629-d6b9953e9c85" providerId="ADAL" clId="{34E83D15-9613-47D7-BA1D-73741FD3DE42}" dt="2022-04-22T15:53:41.268" v="12483" actId="1076"/>
          <ac:picMkLst>
            <pc:docMk/>
            <pc:sldMk cId="3570362686" sldId="317"/>
            <ac:picMk id="18" creationId="{3F8B8D19-3AC1-4494-BEF0-A0D50C7A73E9}"/>
          </ac:picMkLst>
        </pc:picChg>
      </pc:sldChg>
      <pc:sldChg chg="addSp delSp modSp add del mod modAnim modNotesTx">
        <pc:chgData name="#MOHAMED NUR HAZIM BIN MOHAMED GHAZALI#" userId="ce354245-8870-4e2c-9629-d6b9953e9c85" providerId="ADAL" clId="{34E83D15-9613-47D7-BA1D-73741FD3DE42}" dt="2022-04-23T20:06:35.916" v="25721" actId="47"/>
        <pc:sldMkLst>
          <pc:docMk/>
          <pc:sldMk cId="442834906" sldId="318"/>
        </pc:sldMkLst>
        <pc:spChg chg="mod">
          <ac:chgData name="#MOHAMED NUR HAZIM BIN MOHAMED GHAZALI#" userId="ce354245-8870-4e2c-9629-d6b9953e9c85" providerId="ADAL" clId="{34E83D15-9613-47D7-BA1D-73741FD3DE42}" dt="2022-04-22T15:59:18.662" v="12630" actId="1076"/>
          <ac:spMkLst>
            <pc:docMk/>
            <pc:sldMk cId="442834906" sldId="318"/>
            <ac:spMk id="12" creationId="{0E04C218-E7A4-44CF-8D64-AE235CC9815E}"/>
          </ac:spMkLst>
        </pc:spChg>
        <pc:spChg chg="mod">
          <ac:chgData name="#MOHAMED NUR HAZIM BIN MOHAMED GHAZALI#" userId="ce354245-8870-4e2c-9629-d6b9953e9c85" providerId="ADAL" clId="{34E83D15-9613-47D7-BA1D-73741FD3DE42}" dt="2022-04-22T18:30:33.334" v="15574" actId="14100"/>
          <ac:spMkLst>
            <pc:docMk/>
            <pc:sldMk cId="442834906" sldId="318"/>
            <ac:spMk id="13" creationId="{53A8ECE8-F40A-472E-9100-16FC1A1D4838}"/>
          </ac:spMkLst>
        </pc:spChg>
        <pc:picChg chg="add del mod">
          <ac:chgData name="#MOHAMED NUR HAZIM BIN MOHAMED GHAZALI#" userId="ce354245-8870-4e2c-9629-d6b9953e9c85" providerId="ADAL" clId="{34E83D15-9613-47D7-BA1D-73741FD3DE42}" dt="2022-04-22T15:22:04.782" v="12184" actId="21"/>
          <ac:picMkLst>
            <pc:docMk/>
            <pc:sldMk cId="442834906" sldId="318"/>
            <ac:picMk id="3" creationId="{69DC60BE-E8C7-4EEE-8F93-C7FE7B7CFC83}"/>
          </ac:picMkLst>
        </pc:picChg>
        <pc:picChg chg="add mod modCrop">
          <ac:chgData name="#MOHAMED NUR HAZIM BIN MOHAMED GHAZALI#" userId="ce354245-8870-4e2c-9629-d6b9953e9c85" providerId="ADAL" clId="{34E83D15-9613-47D7-BA1D-73741FD3DE42}" dt="2022-04-22T15:59:11.484" v="12629" actId="1076"/>
          <ac:picMkLst>
            <pc:docMk/>
            <pc:sldMk cId="442834906" sldId="318"/>
            <ac:picMk id="6" creationId="{6F54EBE0-14F1-4C87-8E14-59BE7F2C5928}"/>
          </ac:picMkLst>
        </pc:picChg>
      </pc:sldChg>
      <pc:sldChg chg="addSp delSp modSp del mod delAnim modAnim modNotesTx">
        <pc:chgData name="#MOHAMED NUR HAZIM BIN MOHAMED GHAZALI#" userId="ce354245-8870-4e2c-9629-d6b9953e9c85" providerId="ADAL" clId="{34E83D15-9613-47D7-BA1D-73741FD3DE42}" dt="2022-04-22T17:04:08.441" v="13949" actId="47"/>
        <pc:sldMkLst>
          <pc:docMk/>
          <pc:sldMk cId="587730964" sldId="319"/>
        </pc:sldMkLst>
        <pc:spChg chg="del">
          <ac:chgData name="#MOHAMED NUR HAZIM BIN MOHAMED GHAZALI#" userId="ce354245-8870-4e2c-9629-d6b9953e9c85" providerId="ADAL" clId="{34E83D15-9613-47D7-BA1D-73741FD3DE42}" dt="2022-04-22T16:11:22.654" v="13199" actId="478"/>
          <ac:spMkLst>
            <pc:docMk/>
            <pc:sldMk cId="587730964" sldId="319"/>
            <ac:spMk id="2" creationId="{CB191641-AAE8-4B19-8A2A-929D0D907A5D}"/>
          </ac:spMkLst>
        </pc:spChg>
        <pc:spChg chg="del">
          <ac:chgData name="#MOHAMED NUR HAZIM BIN MOHAMED GHAZALI#" userId="ce354245-8870-4e2c-9629-d6b9953e9c85" providerId="ADAL" clId="{34E83D15-9613-47D7-BA1D-73741FD3DE42}" dt="2022-04-22T16:11:22.654" v="13199" actId="478"/>
          <ac:spMkLst>
            <pc:docMk/>
            <pc:sldMk cId="587730964" sldId="319"/>
            <ac:spMk id="3" creationId="{030D69A2-6BD6-4320-A3CF-DC76391A36E0}"/>
          </ac:spMkLst>
        </pc:spChg>
        <pc:spChg chg="del">
          <ac:chgData name="#MOHAMED NUR HAZIM BIN MOHAMED GHAZALI#" userId="ce354245-8870-4e2c-9629-d6b9953e9c85" providerId="ADAL" clId="{34E83D15-9613-47D7-BA1D-73741FD3DE42}" dt="2022-04-22T16:11:22.654" v="13199" actId="478"/>
          <ac:spMkLst>
            <pc:docMk/>
            <pc:sldMk cId="587730964" sldId="319"/>
            <ac:spMk id="4" creationId="{EFB62871-8DF7-4200-A070-85FB1BB80013}"/>
          </ac:spMkLst>
        </pc:spChg>
        <pc:spChg chg="add del">
          <ac:chgData name="#MOHAMED NUR HAZIM BIN MOHAMED GHAZALI#" userId="ce354245-8870-4e2c-9629-d6b9953e9c85" providerId="ADAL" clId="{34E83D15-9613-47D7-BA1D-73741FD3DE42}" dt="2022-04-22T16:15:38.193" v="13242" actId="22"/>
          <ac:spMkLst>
            <pc:docMk/>
            <pc:sldMk cId="587730964" sldId="319"/>
            <ac:spMk id="8" creationId="{EE835D9B-7B3C-4E0C-B645-FCCA6F8CEF14}"/>
          </ac:spMkLst>
        </pc:spChg>
        <pc:spChg chg="add mod">
          <ac:chgData name="#MOHAMED NUR HAZIM BIN MOHAMED GHAZALI#" userId="ce354245-8870-4e2c-9629-d6b9953e9c85" providerId="ADAL" clId="{34E83D15-9613-47D7-BA1D-73741FD3DE42}" dt="2022-04-22T17:02:18.774" v="13904" actId="120"/>
          <ac:spMkLst>
            <pc:docMk/>
            <pc:sldMk cId="587730964" sldId="319"/>
            <ac:spMk id="21" creationId="{8449B8EE-DAAA-441C-9E71-67A00A5458DA}"/>
          </ac:spMkLst>
        </pc:spChg>
        <pc:picChg chg="add del mod">
          <ac:chgData name="#MOHAMED NUR HAZIM BIN MOHAMED GHAZALI#" userId="ce354245-8870-4e2c-9629-d6b9953e9c85" providerId="ADAL" clId="{34E83D15-9613-47D7-BA1D-73741FD3DE42}" dt="2022-04-22T16:21:24.192" v="13277" actId="478"/>
          <ac:picMkLst>
            <pc:docMk/>
            <pc:sldMk cId="587730964" sldId="319"/>
            <ac:picMk id="6" creationId="{43999ACB-1C4C-4A99-B8EF-56F266D6A3F2}"/>
          </ac:picMkLst>
        </pc:picChg>
        <pc:picChg chg="add del mod">
          <ac:chgData name="#MOHAMED NUR HAZIM BIN MOHAMED GHAZALI#" userId="ce354245-8870-4e2c-9629-d6b9953e9c85" providerId="ADAL" clId="{34E83D15-9613-47D7-BA1D-73741FD3DE42}" dt="2022-04-22T16:19:31.811" v="13266" actId="478"/>
          <ac:picMkLst>
            <pc:docMk/>
            <pc:sldMk cId="587730964" sldId="319"/>
            <ac:picMk id="10" creationId="{864678AB-EA79-4F03-9811-8D565EBE48E4}"/>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2" creationId="{5814D292-94E6-48EE-952C-7F42065AE148}"/>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3" creationId="{6E1E280C-F822-4993-B5EE-FEA1A6A7865F}"/>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4" creationId="{1F13021A-22A7-4F25-8856-757166B83611}"/>
          </ac:picMkLst>
        </pc:picChg>
        <pc:picChg chg="add del mod">
          <ac:chgData name="#MOHAMED NUR HAZIM BIN MOHAMED GHAZALI#" userId="ce354245-8870-4e2c-9629-d6b9953e9c85" providerId="ADAL" clId="{34E83D15-9613-47D7-BA1D-73741FD3DE42}" dt="2022-04-22T16:26:23.943" v="13319" actId="478"/>
          <ac:picMkLst>
            <pc:docMk/>
            <pc:sldMk cId="587730964" sldId="319"/>
            <ac:picMk id="15" creationId="{52F50A72-B63E-41A0-9508-E60E10B7FCFC}"/>
          </ac:picMkLst>
        </pc:picChg>
        <pc:picChg chg="add del mod">
          <ac:chgData name="#MOHAMED NUR HAZIM BIN MOHAMED GHAZALI#" userId="ce354245-8870-4e2c-9629-d6b9953e9c85" providerId="ADAL" clId="{34E83D15-9613-47D7-BA1D-73741FD3DE42}" dt="2022-04-22T16:56:36.126" v="13845" actId="478"/>
          <ac:picMkLst>
            <pc:docMk/>
            <pc:sldMk cId="587730964" sldId="319"/>
            <ac:picMk id="17" creationId="{6B3772D1-40E8-4FF2-B69C-01BA2D794C12}"/>
          </ac:picMkLst>
        </pc:picChg>
        <pc:picChg chg="add del mod">
          <ac:chgData name="#MOHAMED NUR HAZIM BIN MOHAMED GHAZALI#" userId="ce354245-8870-4e2c-9629-d6b9953e9c85" providerId="ADAL" clId="{34E83D15-9613-47D7-BA1D-73741FD3DE42}" dt="2022-04-22T16:56:53.068" v="13847"/>
          <ac:picMkLst>
            <pc:docMk/>
            <pc:sldMk cId="587730964" sldId="319"/>
            <ac:picMk id="18" creationId="{D35E4539-7555-4A31-967D-11665C14C35F}"/>
          </ac:picMkLst>
        </pc:picChg>
        <pc:picChg chg="add del mod">
          <ac:chgData name="#MOHAMED NUR HAZIM BIN MOHAMED GHAZALI#" userId="ce354245-8870-4e2c-9629-d6b9953e9c85" providerId="ADAL" clId="{34E83D15-9613-47D7-BA1D-73741FD3DE42}" dt="2022-04-22T16:56:53.068" v="13847"/>
          <ac:picMkLst>
            <pc:docMk/>
            <pc:sldMk cId="587730964" sldId="319"/>
            <ac:picMk id="19" creationId="{1B8F3E7D-1ACD-4532-BC48-7ADCC3E1E631}"/>
          </ac:picMkLst>
        </pc:picChg>
        <pc:picChg chg="add del mod">
          <ac:chgData name="#MOHAMED NUR HAZIM BIN MOHAMED GHAZALI#" userId="ce354245-8870-4e2c-9629-d6b9953e9c85" providerId="ADAL" clId="{34E83D15-9613-47D7-BA1D-73741FD3DE42}" dt="2022-04-22T16:56:53.068" v="13847"/>
          <ac:picMkLst>
            <pc:docMk/>
            <pc:sldMk cId="587730964" sldId="319"/>
            <ac:picMk id="20" creationId="{18C89385-1D5D-4A45-82F8-B3C65C423459}"/>
          </ac:picMkLst>
        </pc:picChg>
      </pc:sldChg>
      <pc:sldChg chg="mod modShow">
        <pc:chgData name="#MOHAMED NUR HAZIM BIN MOHAMED GHAZALI#" userId="ce354245-8870-4e2c-9629-d6b9953e9c85" providerId="ADAL" clId="{34E83D15-9613-47D7-BA1D-73741FD3DE42}" dt="2022-04-23T13:01:51.365" v="19423" actId="729"/>
        <pc:sldMkLst>
          <pc:docMk/>
          <pc:sldMk cId="2323620577" sldId="320"/>
        </pc:sldMkLst>
      </pc:sldChg>
      <pc:sldChg chg="delSp modSp add del mod">
        <pc:chgData name="#MOHAMED NUR HAZIM BIN MOHAMED GHAZALI#" userId="ce354245-8870-4e2c-9629-d6b9953e9c85" providerId="ADAL" clId="{34E83D15-9613-47D7-BA1D-73741FD3DE42}" dt="2022-04-22T17:00:27.887" v="13893" actId="47"/>
        <pc:sldMkLst>
          <pc:docMk/>
          <pc:sldMk cId="2647324388" sldId="321"/>
        </pc:sldMkLst>
        <pc:spChg chg="mod">
          <ac:chgData name="#MOHAMED NUR HAZIM BIN MOHAMED GHAZALI#" userId="ce354245-8870-4e2c-9629-d6b9953e9c85" providerId="ADAL" clId="{34E83D15-9613-47D7-BA1D-73741FD3DE42}" dt="2022-04-22T16:55:45.984" v="13844" actId="20577"/>
          <ac:spMkLst>
            <pc:docMk/>
            <pc:sldMk cId="2647324388" sldId="321"/>
            <ac:spMk id="12" creationId="{0E04C218-E7A4-44CF-8D64-AE235CC9815E}"/>
          </ac:spMkLst>
        </pc:spChg>
        <pc:spChg chg="mod">
          <ac:chgData name="#MOHAMED NUR HAZIM BIN MOHAMED GHAZALI#" userId="ce354245-8870-4e2c-9629-d6b9953e9c85" providerId="ADAL" clId="{34E83D15-9613-47D7-BA1D-73741FD3DE42}" dt="2022-04-22T16:59:23.271" v="13876" actId="21"/>
          <ac:spMkLst>
            <pc:docMk/>
            <pc:sldMk cId="2647324388" sldId="321"/>
            <ac:spMk id="13" creationId="{53A8ECE8-F40A-472E-9100-16FC1A1D4838}"/>
          </ac:spMkLst>
        </pc:spChg>
        <pc:picChg chg="del">
          <ac:chgData name="#MOHAMED NUR HAZIM BIN MOHAMED GHAZALI#" userId="ce354245-8870-4e2c-9629-d6b9953e9c85" providerId="ADAL" clId="{34E83D15-9613-47D7-BA1D-73741FD3DE42}" dt="2022-04-22T16:58:20.875" v="13865" actId="21"/>
          <ac:picMkLst>
            <pc:docMk/>
            <pc:sldMk cId="2647324388" sldId="321"/>
            <ac:picMk id="3" creationId="{BD51F948-7928-4173-BC24-225480BABB30}"/>
          </ac:picMkLst>
        </pc:picChg>
      </pc:sldChg>
      <pc:sldChg chg="addSp delSp modSp mod modAnim">
        <pc:chgData name="#MOHAMED NUR HAZIM BIN MOHAMED GHAZALI#" userId="ce354245-8870-4e2c-9629-d6b9953e9c85" providerId="ADAL" clId="{34E83D15-9613-47D7-BA1D-73741FD3DE42}" dt="2022-04-23T07:11:17.866" v="17010" actId="1076"/>
        <pc:sldMkLst>
          <pc:docMk/>
          <pc:sldMk cId="457666851" sldId="323"/>
        </pc:sldMkLst>
        <pc:spChg chg="del mod">
          <ac:chgData name="#MOHAMED NUR HAZIM BIN MOHAMED GHAZALI#" userId="ce354245-8870-4e2c-9629-d6b9953e9c85" providerId="ADAL" clId="{34E83D15-9613-47D7-BA1D-73741FD3DE42}" dt="2022-04-23T07:09:41.879" v="16986" actId="478"/>
          <ac:spMkLst>
            <pc:docMk/>
            <pc:sldMk cId="457666851" sldId="323"/>
            <ac:spMk id="3" creationId="{3338526E-672F-4BE5-85A7-F5E3507A6F0F}"/>
          </ac:spMkLst>
        </pc:spChg>
        <pc:spChg chg="add del mod">
          <ac:chgData name="#MOHAMED NUR HAZIM BIN MOHAMED GHAZALI#" userId="ce354245-8870-4e2c-9629-d6b9953e9c85" providerId="ADAL" clId="{34E83D15-9613-47D7-BA1D-73741FD3DE42}" dt="2022-04-23T07:09:56.271" v="17001" actId="478"/>
          <ac:spMkLst>
            <pc:docMk/>
            <pc:sldMk cId="457666851" sldId="323"/>
            <ac:spMk id="4" creationId="{2A516FC7-E077-45D3-9359-B088D77579C2}"/>
          </ac:spMkLst>
        </pc:spChg>
        <pc:spChg chg="add del mod">
          <ac:chgData name="#MOHAMED NUR HAZIM BIN MOHAMED GHAZALI#" userId="ce354245-8870-4e2c-9629-d6b9953e9c85" providerId="ADAL" clId="{34E83D15-9613-47D7-BA1D-73741FD3DE42}" dt="2022-04-23T07:09:39.568" v="16985"/>
          <ac:spMkLst>
            <pc:docMk/>
            <pc:sldMk cId="457666851" sldId="323"/>
            <ac:spMk id="9" creationId="{D339686C-EFDB-4A2C-8DE6-F6362377FC9E}"/>
          </ac:spMkLst>
        </pc:spChg>
        <pc:spChg chg="add del mod">
          <ac:chgData name="#MOHAMED NUR HAZIM BIN MOHAMED GHAZALI#" userId="ce354245-8870-4e2c-9629-d6b9953e9c85" providerId="ADAL" clId="{34E83D15-9613-47D7-BA1D-73741FD3DE42}" dt="2022-04-23T07:09:54.703" v="17000" actId="21"/>
          <ac:spMkLst>
            <pc:docMk/>
            <pc:sldMk cId="457666851" sldId="323"/>
            <ac:spMk id="12" creationId="{A4CC583C-0BDC-4463-A241-04E8D13BA080}"/>
          </ac:spMkLst>
        </pc:spChg>
        <pc:spChg chg="add mod">
          <ac:chgData name="#MOHAMED NUR HAZIM BIN MOHAMED GHAZALI#" userId="ce354245-8870-4e2c-9629-d6b9953e9c85" providerId="ADAL" clId="{34E83D15-9613-47D7-BA1D-73741FD3DE42}" dt="2022-04-23T07:09:56.684" v="17002"/>
          <ac:spMkLst>
            <pc:docMk/>
            <pc:sldMk cId="457666851" sldId="323"/>
            <ac:spMk id="13" creationId="{C6988960-A905-4CBE-860F-48375B5274A4}"/>
          </ac:spMkLst>
        </pc:spChg>
        <pc:spChg chg="mod">
          <ac:chgData name="#MOHAMED NUR HAZIM BIN MOHAMED GHAZALI#" userId="ce354245-8870-4e2c-9629-d6b9953e9c85" providerId="ADAL" clId="{34E83D15-9613-47D7-BA1D-73741FD3DE42}" dt="2022-04-23T07:09:19.534" v="16981" actId="1076"/>
          <ac:spMkLst>
            <pc:docMk/>
            <pc:sldMk cId="457666851" sldId="323"/>
            <ac:spMk id="14" creationId="{FECD6D61-DA83-4EA1-A607-019B91413338}"/>
          </ac:spMkLst>
        </pc:spChg>
        <pc:spChg chg="mod">
          <ac:chgData name="#MOHAMED NUR HAZIM BIN MOHAMED GHAZALI#" userId="ce354245-8870-4e2c-9629-d6b9953e9c85" providerId="ADAL" clId="{34E83D15-9613-47D7-BA1D-73741FD3DE42}" dt="2022-04-23T07:05:39.964" v="16959" actId="1076"/>
          <ac:spMkLst>
            <pc:docMk/>
            <pc:sldMk cId="457666851" sldId="323"/>
            <ac:spMk id="15" creationId="{B3EDA467-2EA5-4F2D-9F5C-42CA7FDAE512}"/>
          </ac:spMkLst>
        </pc:spChg>
        <pc:spChg chg="mod">
          <ac:chgData name="#MOHAMED NUR HAZIM BIN MOHAMED GHAZALI#" userId="ce354245-8870-4e2c-9629-d6b9953e9c85" providerId="ADAL" clId="{34E83D15-9613-47D7-BA1D-73741FD3DE42}" dt="2022-04-23T07:11:17.866" v="17010" actId="1076"/>
          <ac:spMkLst>
            <pc:docMk/>
            <pc:sldMk cId="457666851" sldId="323"/>
            <ac:spMk id="18" creationId="{37E6E44E-F028-4496-990C-93744CA3A83B}"/>
          </ac:spMkLst>
        </pc:spChg>
        <pc:picChg chg="mod modCrop">
          <ac:chgData name="#MOHAMED NUR HAZIM BIN MOHAMED GHAZALI#" userId="ce354245-8870-4e2c-9629-d6b9953e9c85" providerId="ADAL" clId="{34E83D15-9613-47D7-BA1D-73741FD3DE42}" dt="2022-04-23T07:09:19.534" v="16981" actId="1076"/>
          <ac:picMkLst>
            <pc:docMk/>
            <pc:sldMk cId="457666851" sldId="323"/>
            <ac:picMk id="8" creationId="{9BCEB3C1-AF15-4813-BE52-F6D269BFDD9F}"/>
          </ac:picMkLst>
        </pc:picChg>
        <pc:picChg chg="mod">
          <ac:chgData name="#MOHAMED NUR HAZIM BIN MOHAMED GHAZALI#" userId="ce354245-8870-4e2c-9629-d6b9953e9c85" providerId="ADAL" clId="{34E83D15-9613-47D7-BA1D-73741FD3DE42}" dt="2022-04-23T07:09:02.196" v="16978" actId="14100"/>
          <ac:picMkLst>
            <pc:docMk/>
            <pc:sldMk cId="457666851" sldId="323"/>
            <ac:picMk id="10" creationId="{8F75CB4C-9C68-4797-83B3-9CBC057DD5E7}"/>
          </ac:picMkLst>
        </pc:picChg>
        <pc:cxnChg chg="mod">
          <ac:chgData name="#MOHAMED NUR HAZIM BIN MOHAMED GHAZALI#" userId="ce354245-8870-4e2c-9629-d6b9953e9c85" providerId="ADAL" clId="{34E83D15-9613-47D7-BA1D-73741FD3DE42}" dt="2022-04-23T07:09:24.246" v="16982" actId="1076"/>
          <ac:cxnSpMkLst>
            <pc:docMk/>
            <pc:sldMk cId="457666851" sldId="323"/>
            <ac:cxnSpMk id="17" creationId="{D07ABD13-E668-40A2-834A-CBCAA4980E17}"/>
          </ac:cxnSpMkLst>
        </pc:cxnChg>
      </pc:sldChg>
      <pc:sldChg chg="addSp delSp modSp add del mod modShow modNotesTx">
        <pc:chgData name="#MOHAMED NUR HAZIM BIN MOHAMED GHAZALI#" userId="ce354245-8870-4e2c-9629-d6b9953e9c85" providerId="ADAL" clId="{34E83D15-9613-47D7-BA1D-73741FD3DE42}" dt="2022-04-23T14:41:36.852" v="20688" actId="47"/>
        <pc:sldMkLst>
          <pc:docMk/>
          <pc:sldMk cId="1500359950" sldId="324"/>
        </pc:sldMkLst>
        <pc:spChg chg="del mod">
          <ac:chgData name="#MOHAMED NUR HAZIM BIN MOHAMED GHAZALI#" userId="ce354245-8870-4e2c-9629-d6b9953e9c85" providerId="ADAL" clId="{34E83D15-9613-47D7-BA1D-73741FD3DE42}" dt="2022-04-23T14:28:23.577" v="20331" actId="478"/>
          <ac:spMkLst>
            <pc:docMk/>
            <pc:sldMk cId="1500359950" sldId="324"/>
            <ac:spMk id="2" creationId="{58609E45-F724-5D43-6DAD-8D4547F35C19}"/>
          </ac:spMkLst>
        </pc:spChg>
        <pc:spChg chg="add del mod">
          <ac:chgData name="#MOHAMED NUR HAZIM BIN MOHAMED GHAZALI#" userId="ce354245-8870-4e2c-9629-d6b9953e9c85" providerId="ADAL" clId="{34E83D15-9613-47D7-BA1D-73741FD3DE42}" dt="2022-04-23T14:28:47.187" v="20348" actId="478"/>
          <ac:spMkLst>
            <pc:docMk/>
            <pc:sldMk cId="1500359950" sldId="324"/>
            <ac:spMk id="4" creationId="{3C514ACD-023C-4272-BFC6-D518DF503C40}"/>
          </ac:spMkLst>
        </pc:spChg>
        <pc:spChg chg="add mod">
          <ac:chgData name="#MOHAMED NUR HAZIM BIN MOHAMED GHAZALI#" userId="ce354245-8870-4e2c-9629-d6b9953e9c85" providerId="ADAL" clId="{34E83D15-9613-47D7-BA1D-73741FD3DE42}" dt="2022-04-23T14:28:37.208" v="20346" actId="20577"/>
          <ac:spMkLst>
            <pc:docMk/>
            <pc:sldMk cId="1500359950" sldId="324"/>
            <ac:spMk id="7" creationId="{1960DD07-2A6F-4CB6-9A74-D0673BCFF9F7}"/>
          </ac:spMkLst>
        </pc:spChg>
        <pc:spChg chg="del mod">
          <ac:chgData name="#MOHAMED NUR HAZIM BIN MOHAMED GHAZALI#" userId="ce354245-8870-4e2c-9629-d6b9953e9c85" providerId="ADAL" clId="{34E83D15-9613-47D7-BA1D-73741FD3DE42}" dt="2022-04-23T14:30:06.120" v="20358"/>
          <ac:spMkLst>
            <pc:docMk/>
            <pc:sldMk cId="1500359950" sldId="324"/>
            <ac:spMk id="9" creationId="{CB1D2C17-875B-B1D4-F1F2-4A28C5004DB1}"/>
          </ac:spMkLst>
        </pc:spChg>
        <pc:picChg chg="del mod">
          <ac:chgData name="#MOHAMED NUR HAZIM BIN MOHAMED GHAZALI#" userId="ce354245-8870-4e2c-9629-d6b9953e9c85" providerId="ADAL" clId="{34E83D15-9613-47D7-BA1D-73741FD3DE42}" dt="2022-04-23T14:34:18.017" v="20406" actId="21"/>
          <ac:picMkLst>
            <pc:docMk/>
            <pc:sldMk cId="1500359950" sldId="324"/>
            <ac:picMk id="8" creationId="{ADACC18A-67C4-5162-8A4D-5043F456E06B}"/>
          </ac:picMkLst>
        </pc:picChg>
        <pc:picChg chg="add del mod">
          <ac:chgData name="#MOHAMED NUR HAZIM BIN MOHAMED GHAZALI#" userId="ce354245-8870-4e2c-9629-d6b9953e9c85" providerId="ADAL" clId="{34E83D15-9613-47D7-BA1D-73741FD3DE42}" dt="2022-04-23T14:34:18.017" v="20406" actId="21"/>
          <ac:picMkLst>
            <pc:docMk/>
            <pc:sldMk cId="1500359950" sldId="324"/>
            <ac:picMk id="10" creationId="{671F3F68-1A87-4A46-B90D-11560CB5F68B}"/>
          </ac:picMkLst>
        </pc:picChg>
        <pc:picChg chg="add del mod">
          <ac:chgData name="#MOHAMED NUR HAZIM BIN MOHAMED GHAZALI#" userId="ce354245-8870-4e2c-9629-d6b9953e9c85" providerId="ADAL" clId="{34E83D15-9613-47D7-BA1D-73741FD3DE42}" dt="2022-04-23T14:34:18.017" v="20406" actId="21"/>
          <ac:picMkLst>
            <pc:docMk/>
            <pc:sldMk cId="1500359950" sldId="324"/>
            <ac:picMk id="11" creationId="{C272E28A-275B-4D4A-A066-5744B95E5F80}"/>
          </ac:picMkLst>
        </pc:picChg>
      </pc:sldChg>
      <pc:sldChg chg="modSp del mod modShow">
        <pc:chgData name="#MOHAMED NUR HAZIM BIN MOHAMED GHAZALI#" userId="ce354245-8870-4e2c-9629-d6b9953e9c85" providerId="ADAL" clId="{34E83D15-9613-47D7-BA1D-73741FD3DE42}" dt="2022-04-23T13:39:39.975" v="19969" actId="2696"/>
        <pc:sldMkLst>
          <pc:docMk/>
          <pc:sldMk cId="2657608743" sldId="324"/>
        </pc:sldMkLst>
        <pc:spChg chg="mod">
          <ac:chgData name="#MOHAMED NUR HAZIM BIN MOHAMED GHAZALI#" userId="ce354245-8870-4e2c-9629-d6b9953e9c85" providerId="ADAL" clId="{34E83D15-9613-47D7-BA1D-73741FD3DE42}" dt="2022-04-23T08:04:38.649" v="17420" actId="1076"/>
          <ac:spMkLst>
            <pc:docMk/>
            <pc:sldMk cId="2657608743" sldId="324"/>
            <ac:spMk id="9" creationId="{CB1D2C17-875B-B1D4-F1F2-4A28C5004DB1}"/>
          </ac:spMkLst>
        </pc:spChg>
        <pc:picChg chg="mod modCrop">
          <ac:chgData name="#MOHAMED NUR HAZIM BIN MOHAMED GHAZALI#" userId="ce354245-8870-4e2c-9629-d6b9953e9c85" providerId="ADAL" clId="{34E83D15-9613-47D7-BA1D-73741FD3DE42}" dt="2022-04-23T08:04:35.118" v="17419" actId="1076"/>
          <ac:picMkLst>
            <pc:docMk/>
            <pc:sldMk cId="2657608743" sldId="324"/>
            <ac:picMk id="8" creationId="{ADACC18A-67C4-5162-8A4D-5043F456E06B}"/>
          </ac:picMkLst>
        </pc:picChg>
      </pc:sldChg>
      <pc:sldChg chg="del">
        <pc:chgData name="#MOHAMED NUR HAZIM BIN MOHAMED GHAZALI#" userId="ce354245-8870-4e2c-9629-d6b9953e9c85" providerId="ADAL" clId="{34E83D15-9613-47D7-BA1D-73741FD3DE42}" dt="2022-04-23T20:07:52.304" v="25723" actId="47"/>
        <pc:sldMkLst>
          <pc:docMk/>
          <pc:sldMk cId="1229152469" sldId="325"/>
        </pc:sldMkLst>
      </pc:sldChg>
      <pc:sldChg chg="addSp delSp modSp mod delAnim modAnim">
        <pc:chgData name="#MOHAMED NUR HAZIM BIN MOHAMED GHAZALI#" userId="ce354245-8870-4e2c-9629-d6b9953e9c85" providerId="ADAL" clId="{34E83D15-9613-47D7-BA1D-73741FD3DE42}" dt="2022-04-23T07:08:01.109" v="16975"/>
        <pc:sldMkLst>
          <pc:docMk/>
          <pc:sldMk cId="3284120150" sldId="326"/>
        </pc:sldMkLst>
        <pc:spChg chg="mod">
          <ac:chgData name="#MOHAMED NUR HAZIM BIN MOHAMED GHAZALI#" userId="ce354245-8870-4e2c-9629-d6b9953e9c85" providerId="ADAL" clId="{34E83D15-9613-47D7-BA1D-73741FD3DE42}" dt="2022-04-23T07:01:41.592" v="16934" actId="20577"/>
          <ac:spMkLst>
            <pc:docMk/>
            <pc:sldMk cId="3284120150" sldId="326"/>
            <ac:spMk id="3" creationId="{3338526E-672F-4BE5-85A7-F5E3507A6F0F}"/>
          </ac:spMkLst>
        </pc:spChg>
        <pc:spChg chg="mod">
          <ac:chgData name="#MOHAMED NUR HAZIM BIN MOHAMED GHAZALI#" userId="ce354245-8870-4e2c-9629-d6b9953e9c85" providerId="ADAL" clId="{34E83D15-9613-47D7-BA1D-73741FD3DE42}" dt="2022-04-23T07:02:45.245" v="16947" actId="1036"/>
          <ac:spMkLst>
            <pc:docMk/>
            <pc:sldMk cId="3284120150" sldId="326"/>
            <ac:spMk id="6" creationId="{0E134396-95A8-454E-8ECF-62FC2FFBDA80}"/>
          </ac:spMkLst>
        </pc:spChg>
        <pc:spChg chg="mod">
          <ac:chgData name="#MOHAMED NUR HAZIM BIN MOHAMED GHAZALI#" userId="ce354245-8870-4e2c-9629-d6b9953e9c85" providerId="ADAL" clId="{34E83D15-9613-47D7-BA1D-73741FD3DE42}" dt="2022-04-23T07:02:17.105" v="16939" actId="1076"/>
          <ac:spMkLst>
            <pc:docMk/>
            <pc:sldMk cId="3284120150" sldId="326"/>
            <ac:spMk id="12" creationId="{02525093-26F3-42DE-BC45-026310ED5FC3}"/>
          </ac:spMkLst>
        </pc:spChg>
        <pc:spChg chg="del mod">
          <ac:chgData name="#MOHAMED NUR HAZIM BIN MOHAMED GHAZALI#" userId="ce354245-8870-4e2c-9629-d6b9953e9c85" providerId="ADAL" clId="{34E83D15-9613-47D7-BA1D-73741FD3DE42}" dt="2022-04-23T07:03:07.589" v="16949" actId="478"/>
          <ac:spMkLst>
            <pc:docMk/>
            <pc:sldMk cId="3284120150" sldId="326"/>
            <ac:spMk id="16" creationId="{034AFB48-9E5B-40E7-8072-40EB193CA722}"/>
          </ac:spMkLst>
        </pc:spChg>
        <pc:spChg chg="del">
          <ac:chgData name="#MOHAMED NUR HAZIM BIN MOHAMED GHAZALI#" userId="ce354245-8870-4e2c-9629-d6b9953e9c85" providerId="ADAL" clId="{34E83D15-9613-47D7-BA1D-73741FD3DE42}" dt="2022-04-23T06:57:51.806" v="16904" actId="478"/>
          <ac:spMkLst>
            <pc:docMk/>
            <pc:sldMk cId="3284120150" sldId="326"/>
            <ac:spMk id="17" creationId="{DCE39652-F9CA-4710-A7EB-74C28E96B906}"/>
          </ac:spMkLst>
        </pc:spChg>
        <pc:spChg chg="add mod">
          <ac:chgData name="#MOHAMED NUR HAZIM BIN MOHAMED GHAZALI#" userId="ce354245-8870-4e2c-9629-d6b9953e9c85" providerId="ADAL" clId="{34E83D15-9613-47D7-BA1D-73741FD3DE42}" dt="2022-04-23T07:03:23.727" v="16951" actId="1076"/>
          <ac:spMkLst>
            <pc:docMk/>
            <pc:sldMk cId="3284120150" sldId="326"/>
            <ac:spMk id="18" creationId="{47BF817E-27AB-4C9B-AF19-DE2CE31D47D5}"/>
          </ac:spMkLst>
        </pc:spChg>
        <pc:picChg chg="mod modCrop">
          <ac:chgData name="#MOHAMED NUR HAZIM BIN MOHAMED GHAZALI#" userId="ce354245-8870-4e2c-9629-d6b9953e9c85" providerId="ADAL" clId="{34E83D15-9613-47D7-BA1D-73741FD3DE42}" dt="2022-04-23T07:02:23.398" v="16940" actId="1076"/>
          <ac:picMkLst>
            <pc:docMk/>
            <pc:sldMk cId="3284120150" sldId="326"/>
            <ac:picMk id="4" creationId="{8DFBAAC3-5D44-4C82-A11A-E915F6594F36}"/>
          </ac:picMkLst>
        </pc:picChg>
        <pc:picChg chg="add mod modCrop">
          <ac:chgData name="#MOHAMED NUR HAZIM BIN MOHAMED GHAZALI#" userId="ce354245-8870-4e2c-9629-d6b9953e9c85" providerId="ADAL" clId="{34E83D15-9613-47D7-BA1D-73741FD3DE42}" dt="2022-04-23T07:02:23.398" v="16940" actId="1076"/>
          <ac:picMkLst>
            <pc:docMk/>
            <pc:sldMk cId="3284120150" sldId="326"/>
            <ac:picMk id="5" creationId="{A545ED90-04F5-4861-8632-156A82D99F15}"/>
          </ac:picMkLst>
        </pc:picChg>
        <pc:picChg chg="mod modCrop">
          <ac:chgData name="#MOHAMED NUR HAZIM BIN MOHAMED GHAZALI#" userId="ce354245-8870-4e2c-9629-d6b9953e9c85" providerId="ADAL" clId="{34E83D15-9613-47D7-BA1D-73741FD3DE42}" dt="2022-04-23T07:02:13.025" v="16938" actId="1076"/>
          <ac:picMkLst>
            <pc:docMk/>
            <pc:sldMk cId="3284120150" sldId="326"/>
            <ac:picMk id="11" creationId="{9A12F61D-F8B5-4154-981A-0D22FEACED94}"/>
          </ac:picMkLst>
        </pc:picChg>
        <pc:picChg chg="add mod">
          <ac:chgData name="#MOHAMED NUR HAZIM BIN MOHAMED GHAZALI#" userId="ce354245-8870-4e2c-9629-d6b9953e9c85" providerId="ADAL" clId="{34E83D15-9613-47D7-BA1D-73741FD3DE42}" dt="2022-04-23T06:59:13.570" v="16918" actId="1076"/>
          <ac:picMkLst>
            <pc:docMk/>
            <pc:sldMk cId="3284120150" sldId="326"/>
            <ac:picMk id="13" creationId="{49F679E5-A94C-49CA-A999-5813BD2577CD}"/>
          </ac:picMkLst>
        </pc:picChg>
        <pc:picChg chg="mod">
          <ac:chgData name="#MOHAMED NUR HAZIM BIN MOHAMED GHAZALI#" userId="ce354245-8870-4e2c-9629-d6b9953e9c85" providerId="ADAL" clId="{34E83D15-9613-47D7-BA1D-73741FD3DE42}" dt="2022-04-23T07:02:27.305" v="16941" actId="1076"/>
          <ac:picMkLst>
            <pc:docMk/>
            <pc:sldMk cId="3284120150" sldId="326"/>
            <ac:picMk id="14" creationId="{36863131-AF95-4D1B-B06A-46DE8A1A5526}"/>
          </ac:picMkLst>
        </pc:picChg>
        <pc:cxnChg chg="del">
          <ac:chgData name="#MOHAMED NUR HAZIM BIN MOHAMED GHAZALI#" userId="ce354245-8870-4e2c-9629-d6b9953e9c85" providerId="ADAL" clId="{34E83D15-9613-47D7-BA1D-73741FD3DE42}" dt="2022-04-23T06:58:33.099" v="16911" actId="478"/>
          <ac:cxnSpMkLst>
            <pc:docMk/>
            <pc:sldMk cId="3284120150" sldId="326"/>
            <ac:cxnSpMk id="15" creationId="{057D5E07-CA6F-4409-9180-5F40545B6BD4}"/>
          </ac:cxnSpMkLst>
        </pc:cxnChg>
      </pc:sldChg>
      <pc:sldChg chg="addSp delSp modSp add del mod delAnim">
        <pc:chgData name="#MOHAMED NUR HAZIM BIN MOHAMED GHAZALI#" userId="ce354245-8870-4e2c-9629-d6b9953e9c85" providerId="ADAL" clId="{34E83D15-9613-47D7-BA1D-73741FD3DE42}" dt="2022-04-23T06:56:11.191" v="16901" actId="47"/>
        <pc:sldMkLst>
          <pc:docMk/>
          <pc:sldMk cId="673494669" sldId="327"/>
        </pc:sldMkLst>
        <pc:spChg chg="add del mod">
          <ac:chgData name="#MOHAMED NUR HAZIM BIN MOHAMED GHAZALI#" userId="ce354245-8870-4e2c-9629-d6b9953e9c85" providerId="ADAL" clId="{34E83D15-9613-47D7-BA1D-73741FD3DE42}" dt="2022-04-22T18:29:00.939" v="15570" actId="767"/>
          <ac:spMkLst>
            <pc:docMk/>
            <pc:sldMk cId="673494669" sldId="327"/>
            <ac:spMk id="2" creationId="{36D187A8-FE76-4E02-8FE5-E4ED62781A6D}"/>
          </ac:spMkLst>
        </pc:spChg>
        <pc:picChg chg="del">
          <ac:chgData name="#MOHAMED NUR HAZIM BIN MOHAMED GHAZALI#" userId="ce354245-8870-4e2c-9629-d6b9953e9c85" providerId="ADAL" clId="{34E83D15-9613-47D7-BA1D-73741FD3DE42}" dt="2022-04-22T16:55:10.668" v="13826" actId="478"/>
          <ac:picMkLst>
            <pc:docMk/>
            <pc:sldMk cId="673494669" sldId="327"/>
            <ac:picMk id="12" creationId="{5814D292-94E6-48EE-952C-7F42065AE148}"/>
          </ac:picMkLst>
        </pc:picChg>
        <pc:picChg chg="del">
          <ac:chgData name="#MOHAMED NUR HAZIM BIN MOHAMED GHAZALI#" userId="ce354245-8870-4e2c-9629-d6b9953e9c85" providerId="ADAL" clId="{34E83D15-9613-47D7-BA1D-73741FD3DE42}" dt="2022-04-22T16:55:10.668" v="13826" actId="478"/>
          <ac:picMkLst>
            <pc:docMk/>
            <pc:sldMk cId="673494669" sldId="327"/>
            <ac:picMk id="13" creationId="{6E1E280C-F822-4993-B5EE-FEA1A6A7865F}"/>
          </ac:picMkLst>
        </pc:picChg>
        <pc:picChg chg="del">
          <ac:chgData name="#MOHAMED NUR HAZIM BIN MOHAMED GHAZALI#" userId="ce354245-8870-4e2c-9629-d6b9953e9c85" providerId="ADAL" clId="{34E83D15-9613-47D7-BA1D-73741FD3DE42}" dt="2022-04-22T16:55:10.668" v="13826" actId="478"/>
          <ac:picMkLst>
            <pc:docMk/>
            <pc:sldMk cId="673494669" sldId="327"/>
            <ac:picMk id="14" creationId="{1F13021A-22A7-4F25-8856-757166B83611}"/>
          </ac:picMkLst>
        </pc:picChg>
        <pc:picChg chg="del mod">
          <ac:chgData name="#MOHAMED NUR HAZIM BIN MOHAMED GHAZALI#" userId="ce354245-8870-4e2c-9629-d6b9953e9c85" providerId="ADAL" clId="{34E83D15-9613-47D7-BA1D-73741FD3DE42}" dt="2022-04-22T18:34:27.923" v="15599" actId="21"/>
          <ac:picMkLst>
            <pc:docMk/>
            <pc:sldMk cId="673494669" sldId="327"/>
            <ac:picMk id="17" creationId="{6B3772D1-40E8-4FF2-B69C-01BA2D794C12}"/>
          </ac:picMkLst>
        </pc:picChg>
      </pc:sldChg>
      <pc:sldChg chg="modSp del mod modShow">
        <pc:chgData name="#MOHAMED NUR HAZIM BIN MOHAMED GHAZALI#" userId="ce354245-8870-4e2c-9629-d6b9953e9c85" providerId="ADAL" clId="{34E83D15-9613-47D7-BA1D-73741FD3DE42}" dt="2022-04-23T13:39:39.975" v="19969" actId="2696"/>
        <pc:sldMkLst>
          <pc:docMk/>
          <pc:sldMk cId="2231356973" sldId="328"/>
        </pc:sldMkLst>
        <pc:picChg chg="mod">
          <ac:chgData name="#MOHAMED NUR HAZIM BIN MOHAMED GHAZALI#" userId="ce354245-8870-4e2c-9629-d6b9953e9c85" providerId="ADAL" clId="{34E83D15-9613-47D7-BA1D-73741FD3DE42}" dt="2022-04-22T18:29:20.596" v="15573" actId="1076"/>
          <ac:picMkLst>
            <pc:docMk/>
            <pc:sldMk cId="2231356973" sldId="328"/>
            <ac:picMk id="8" creationId="{4419AAB3-8B9F-A47E-F5C7-E6A46587B6A9}"/>
          </ac:picMkLst>
        </pc:picChg>
        <pc:picChg chg="mod">
          <ac:chgData name="#MOHAMED NUR HAZIM BIN MOHAMED GHAZALI#" userId="ce354245-8870-4e2c-9629-d6b9953e9c85" providerId="ADAL" clId="{34E83D15-9613-47D7-BA1D-73741FD3DE42}" dt="2022-04-22T18:29:13.833" v="15572" actId="1076"/>
          <ac:picMkLst>
            <pc:docMk/>
            <pc:sldMk cId="2231356973" sldId="328"/>
            <ac:picMk id="10" creationId="{EE10A3D1-EC6F-2039-C782-3D8358A6B418}"/>
          </ac:picMkLst>
        </pc:picChg>
      </pc:sldChg>
      <pc:sldChg chg="add del">
        <pc:chgData name="#MOHAMED NUR HAZIM BIN MOHAMED GHAZALI#" userId="ce354245-8870-4e2c-9629-d6b9953e9c85" providerId="ADAL" clId="{34E83D15-9613-47D7-BA1D-73741FD3DE42}" dt="2022-04-23T14:44:04.494" v="20701" actId="47"/>
        <pc:sldMkLst>
          <pc:docMk/>
          <pc:sldMk cId="4294012366" sldId="328"/>
        </pc:sldMkLst>
      </pc:sldChg>
      <pc:sldChg chg="addSp delSp modSp add mod delAnim modAnim modNotesTx">
        <pc:chgData name="#MOHAMED NUR HAZIM BIN MOHAMED GHAZALI#" userId="ce354245-8870-4e2c-9629-d6b9953e9c85" providerId="ADAL" clId="{34E83D15-9613-47D7-BA1D-73741FD3DE42}" dt="2022-04-23T17:36:37.921" v="24941"/>
        <pc:sldMkLst>
          <pc:docMk/>
          <pc:sldMk cId="1274670028" sldId="329"/>
        </pc:sldMkLst>
        <pc:spChg chg="add del mod">
          <ac:chgData name="#MOHAMED NUR HAZIM BIN MOHAMED GHAZALI#" userId="ce354245-8870-4e2c-9629-d6b9953e9c85" providerId="ADAL" clId="{34E83D15-9613-47D7-BA1D-73741FD3DE42}" dt="2022-04-22T18:00:45.425" v="15477" actId="1076"/>
          <ac:spMkLst>
            <pc:docMk/>
            <pc:sldMk cId="1274670028" sldId="329"/>
            <ac:spMk id="12" creationId="{0E04C218-E7A4-44CF-8D64-AE235CC9815E}"/>
          </ac:spMkLst>
        </pc:spChg>
        <pc:spChg chg="mod">
          <ac:chgData name="#MOHAMED NUR HAZIM BIN MOHAMED GHAZALI#" userId="ce354245-8870-4e2c-9629-d6b9953e9c85" providerId="ADAL" clId="{34E83D15-9613-47D7-BA1D-73741FD3DE42}" dt="2022-04-22T18:13:43.901" v="15523" actId="1076"/>
          <ac:spMkLst>
            <pc:docMk/>
            <pc:sldMk cId="1274670028" sldId="329"/>
            <ac:spMk id="13" creationId="{53A8ECE8-F40A-472E-9100-16FC1A1D4838}"/>
          </ac:spMkLst>
        </pc:spChg>
        <pc:spChg chg="add del mod">
          <ac:chgData name="#MOHAMED NUR HAZIM BIN MOHAMED GHAZALI#" userId="ce354245-8870-4e2c-9629-d6b9953e9c85" providerId="ADAL" clId="{34E83D15-9613-47D7-BA1D-73741FD3DE42}" dt="2022-04-22T18:13:08.826" v="15520" actId="478"/>
          <ac:spMkLst>
            <pc:docMk/>
            <pc:sldMk cId="1274670028" sldId="329"/>
            <ac:spMk id="17" creationId="{F1C6344C-906F-460B-88CF-F9D8A66A8C96}"/>
          </ac:spMkLst>
        </pc:spChg>
        <pc:spChg chg="add mod">
          <ac:chgData name="#MOHAMED NUR HAZIM BIN MOHAMED GHAZALI#" userId="ce354245-8870-4e2c-9629-d6b9953e9c85" providerId="ADAL" clId="{34E83D15-9613-47D7-BA1D-73741FD3DE42}" dt="2022-04-22T18:13:05.807" v="15519" actId="1076"/>
          <ac:spMkLst>
            <pc:docMk/>
            <pc:sldMk cId="1274670028" sldId="329"/>
            <ac:spMk id="18" creationId="{D12DED41-BE22-4245-B788-3F706C57E520}"/>
          </ac:spMkLst>
        </pc:spChg>
        <pc:spChg chg="add del">
          <ac:chgData name="#MOHAMED NUR HAZIM BIN MOHAMED GHAZALI#" userId="ce354245-8870-4e2c-9629-d6b9953e9c85" providerId="ADAL" clId="{34E83D15-9613-47D7-BA1D-73741FD3DE42}" dt="2022-04-22T17:19:17.325" v="14182" actId="22"/>
          <ac:spMkLst>
            <pc:docMk/>
            <pc:sldMk cId="1274670028" sldId="329"/>
            <ac:spMk id="19" creationId="{BF90B9A0-1065-41E4-9114-E9DF296B3DDC}"/>
          </ac:spMkLst>
        </pc:spChg>
        <pc:spChg chg="add mod">
          <ac:chgData name="#MOHAMED NUR HAZIM BIN MOHAMED GHAZALI#" userId="ce354245-8870-4e2c-9629-d6b9953e9c85" providerId="ADAL" clId="{34E83D15-9613-47D7-BA1D-73741FD3DE42}" dt="2022-04-22T18:15:12.095" v="15537" actId="1076"/>
          <ac:spMkLst>
            <pc:docMk/>
            <pc:sldMk cId="1274670028" sldId="329"/>
            <ac:spMk id="20" creationId="{867A786D-9131-4040-91EA-4DF85783D6DE}"/>
          </ac:spMkLst>
        </pc:spChg>
        <pc:picChg chg="add mod">
          <ac:chgData name="#MOHAMED NUR HAZIM BIN MOHAMED GHAZALI#" userId="ce354245-8870-4e2c-9629-d6b9953e9c85" providerId="ADAL" clId="{34E83D15-9613-47D7-BA1D-73741FD3DE42}" dt="2022-04-22T18:33:36.877" v="15597" actId="1076"/>
          <ac:picMkLst>
            <pc:docMk/>
            <pc:sldMk cId="1274670028" sldId="329"/>
            <ac:picMk id="3" creationId="{35FCABAF-DC2B-4195-B9AF-0BFCBD9C810E}"/>
          </ac:picMkLst>
        </pc:picChg>
        <pc:picChg chg="del">
          <ac:chgData name="#MOHAMED NUR HAZIM BIN MOHAMED GHAZALI#" userId="ce354245-8870-4e2c-9629-d6b9953e9c85" providerId="ADAL" clId="{34E83D15-9613-47D7-BA1D-73741FD3DE42}" dt="2022-04-22T17:03:03.463" v="13907" actId="478"/>
          <ac:picMkLst>
            <pc:docMk/>
            <pc:sldMk cId="1274670028" sldId="329"/>
            <ac:picMk id="5" creationId="{D615052A-4E61-4D2B-8433-0A291A9CA7C5}"/>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9" creationId="{50F9A7F6-A920-4647-B352-8AFAB02B3666}"/>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10" creationId="{5A34545C-DA51-4844-8635-EB9631E221CE}"/>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11" creationId="{91AB1538-CB93-4188-A917-368D50A88D6F}"/>
          </ac:picMkLst>
        </pc:picChg>
        <pc:picChg chg="del">
          <ac:chgData name="#MOHAMED NUR HAZIM BIN MOHAMED GHAZALI#" userId="ce354245-8870-4e2c-9629-d6b9953e9c85" providerId="ADAL" clId="{34E83D15-9613-47D7-BA1D-73741FD3DE42}" dt="2022-04-22T17:03:07.465" v="13909" actId="478"/>
          <ac:picMkLst>
            <pc:docMk/>
            <pc:sldMk cId="1274670028" sldId="329"/>
            <ac:picMk id="14" creationId="{97C5CE1C-A351-41C6-9902-7D4162AF0C39}"/>
          </ac:picMkLst>
        </pc:picChg>
        <pc:picChg chg="del">
          <ac:chgData name="#MOHAMED NUR HAZIM BIN MOHAMED GHAZALI#" userId="ce354245-8870-4e2c-9629-d6b9953e9c85" providerId="ADAL" clId="{34E83D15-9613-47D7-BA1D-73741FD3DE42}" dt="2022-04-22T17:03:06.412" v="13908" actId="478"/>
          <ac:picMkLst>
            <pc:docMk/>
            <pc:sldMk cId="1274670028" sldId="329"/>
            <ac:picMk id="15" creationId="{439C72FC-F892-4FAD-B47A-898E58A3766A}"/>
          </ac:picMkLst>
        </pc:picChg>
      </pc:sldChg>
      <pc:sldChg chg="del mod modShow">
        <pc:chgData name="#MOHAMED NUR HAZIM BIN MOHAMED GHAZALI#" userId="ce354245-8870-4e2c-9629-d6b9953e9c85" providerId="ADAL" clId="{34E83D15-9613-47D7-BA1D-73741FD3DE42}" dt="2022-04-23T13:39:39.975" v="19969" actId="2696"/>
        <pc:sldMkLst>
          <pc:docMk/>
          <pc:sldMk cId="502463901" sldId="331"/>
        </pc:sldMkLst>
      </pc:sldChg>
      <pc:sldChg chg="delSp modSp add del mod ord">
        <pc:chgData name="#MOHAMED NUR HAZIM BIN MOHAMED GHAZALI#" userId="ce354245-8870-4e2c-9629-d6b9953e9c85" providerId="ADAL" clId="{34E83D15-9613-47D7-BA1D-73741FD3DE42}" dt="2022-04-23T14:41:38.497" v="20689" actId="47"/>
        <pc:sldMkLst>
          <pc:docMk/>
          <pc:sldMk cId="1661226564" sldId="331"/>
        </pc:sldMkLst>
        <pc:spChg chg="del mod">
          <ac:chgData name="#MOHAMED NUR HAZIM BIN MOHAMED GHAZALI#" userId="ce354245-8870-4e2c-9629-d6b9953e9c85" providerId="ADAL" clId="{34E83D15-9613-47D7-BA1D-73741FD3DE42}" dt="2022-04-23T14:36:05.582" v="20431"/>
          <ac:spMkLst>
            <pc:docMk/>
            <pc:sldMk cId="1661226564" sldId="331"/>
            <ac:spMk id="17" creationId="{CF9ED7A9-867F-0B5C-93DD-1CF6535C2EF8}"/>
          </ac:spMkLst>
        </pc:spChg>
        <pc:picChg chg="del">
          <ac:chgData name="#MOHAMED NUR HAZIM BIN MOHAMED GHAZALI#" userId="ce354245-8870-4e2c-9629-d6b9953e9c85" providerId="ADAL" clId="{34E83D15-9613-47D7-BA1D-73741FD3DE42}" dt="2022-04-23T14:33:19.822" v="20371" actId="478"/>
          <ac:picMkLst>
            <pc:docMk/>
            <pc:sldMk cId="1661226564" sldId="331"/>
            <ac:picMk id="14" creationId="{BD5EF250-B0BD-CCC8-3B7B-3E1C98AC34C5}"/>
          </ac:picMkLst>
        </pc:picChg>
        <pc:picChg chg="del">
          <ac:chgData name="#MOHAMED NUR HAZIM BIN MOHAMED GHAZALI#" userId="ce354245-8870-4e2c-9629-d6b9953e9c85" providerId="ADAL" clId="{34E83D15-9613-47D7-BA1D-73741FD3DE42}" dt="2022-04-23T14:33:22.515" v="20372" actId="21"/>
          <ac:picMkLst>
            <pc:docMk/>
            <pc:sldMk cId="1661226564" sldId="331"/>
            <ac:picMk id="16" creationId="{1680209A-B403-6EED-A09C-E63BDB3AC537}"/>
          </ac:picMkLst>
        </pc:picChg>
      </pc:sldChg>
      <pc:sldChg chg="del">
        <pc:chgData name="#MOHAMED NUR HAZIM BIN MOHAMED GHAZALI#" userId="ce354245-8870-4e2c-9629-d6b9953e9c85" providerId="ADAL" clId="{34E83D15-9613-47D7-BA1D-73741FD3DE42}" dt="2022-04-23T13:39:39.975" v="19969" actId="2696"/>
        <pc:sldMkLst>
          <pc:docMk/>
          <pc:sldMk cId="1509481206" sldId="332"/>
        </pc:sldMkLst>
      </pc:sldChg>
      <pc:sldChg chg="addSp delSp modSp add del mod ord modShow">
        <pc:chgData name="#MOHAMED NUR HAZIM BIN MOHAMED GHAZALI#" userId="ce354245-8870-4e2c-9629-d6b9953e9c85" providerId="ADAL" clId="{34E83D15-9613-47D7-BA1D-73741FD3DE42}" dt="2022-04-23T14:53:32.801" v="20994" actId="47"/>
        <pc:sldMkLst>
          <pc:docMk/>
          <pc:sldMk cId="2989799949" sldId="332"/>
        </pc:sldMkLst>
        <pc:spChg chg="add del mod">
          <ac:chgData name="#MOHAMED NUR HAZIM BIN MOHAMED GHAZALI#" userId="ce354245-8870-4e2c-9629-d6b9953e9c85" providerId="ADAL" clId="{34E83D15-9613-47D7-BA1D-73741FD3DE42}" dt="2022-04-23T14:45:10.397" v="20763" actId="21"/>
          <ac:spMkLst>
            <pc:docMk/>
            <pc:sldMk cId="2989799949" sldId="332"/>
            <ac:spMk id="3" creationId="{4A8707B0-F8B6-4CB8-77CC-DCEA0E5747CF}"/>
          </ac:spMkLst>
        </pc:spChg>
        <pc:spChg chg="add del mod">
          <ac:chgData name="#MOHAMED NUR HAZIM BIN MOHAMED GHAZALI#" userId="ce354245-8870-4e2c-9629-d6b9953e9c85" providerId="ADAL" clId="{34E83D15-9613-47D7-BA1D-73741FD3DE42}" dt="2022-04-23T14:24:32.178" v="20267" actId="478"/>
          <ac:spMkLst>
            <pc:docMk/>
            <pc:sldMk cId="2989799949" sldId="332"/>
            <ac:spMk id="5" creationId="{4AF0E8DE-9256-4AC4-8FC3-32DD6BA648E1}"/>
          </ac:spMkLst>
        </pc:spChg>
        <pc:spChg chg="add del">
          <ac:chgData name="#MOHAMED NUR HAZIM BIN MOHAMED GHAZALI#" userId="ce354245-8870-4e2c-9629-d6b9953e9c85" providerId="ADAL" clId="{34E83D15-9613-47D7-BA1D-73741FD3DE42}" dt="2022-04-23T14:24:32.178" v="20267" actId="478"/>
          <ac:spMkLst>
            <pc:docMk/>
            <pc:sldMk cId="2989799949" sldId="332"/>
            <ac:spMk id="6" creationId="{BC8860E4-FA81-3FAD-5481-8B5A9D40CE19}"/>
          </ac:spMkLst>
        </pc:spChg>
        <pc:picChg chg="add del">
          <ac:chgData name="#MOHAMED NUR HAZIM BIN MOHAMED GHAZALI#" userId="ce354245-8870-4e2c-9629-d6b9953e9c85" providerId="ADAL" clId="{34E83D15-9613-47D7-BA1D-73741FD3DE42}" dt="2022-04-23T14:44:58.146" v="20760" actId="21"/>
          <ac:picMkLst>
            <pc:docMk/>
            <pc:sldMk cId="2989799949" sldId="332"/>
            <ac:picMk id="4" creationId="{B68D5622-27BF-2ADE-239A-B5E053868614}"/>
          </ac:picMkLst>
        </pc:picChg>
      </pc:sldChg>
      <pc:sldChg chg="delSp modSp del mod">
        <pc:chgData name="#MOHAMED NUR HAZIM BIN MOHAMED GHAZALI#" userId="ce354245-8870-4e2c-9629-d6b9953e9c85" providerId="ADAL" clId="{34E83D15-9613-47D7-BA1D-73741FD3DE42}" dt="2022-04-23T20:06:31.546" v="25720" actId="47"/>
        <pc:sldMkLst>
          <pc:docMk/>
          <pc:sldMk cId="85390929" sldId="333"/>
        </pc:sldMkLst>
        <pc:spChg chg="del">
          <ac:chgData name="#MOHAMED NUR HAZIM BIN MOHAMED GHAZALI#" userId="ce354245-8870-4e2c-9629-d6b9953e9c85" providerId="ADAL" clId="{34E83D15-9613-47D7-BA1D-73741FD3DE42}" dt="2022-04-23T07:36:15.889" v="17234" actId="478"/>
          <ac:spMkLst>
            <pc:docMk/>
            <pc:sldMk cId="85390929" sldId="333"/>
            <ac:spMk id="2" creationId="{37854B24-CA05-48C8-85BF-B404C5E8CEE7}"/>
          </ac:spMkLst>
        </pc:spChg>
        <pc:spChg chg="del">
          <ac:chgData name="#MOHAMED NUR HAZIM BIN MOHAMED GHAZALI#" userId="ce354245-8870-4e2c-9629-d6b9953e9c85" providerId="ADAL" clId="{34E83D15-9613-47D7-BA1D-73741FD3DE42}" dt="2022-04-23T07:36:15.889" v="17234" actId="478"/>
          <ac:spMkLst>
            <pc:docMk/>
            <pc:sldMk cId="85390929" sldId="333"/>
            <ac:spMk id="3" creationId="{64AB6C20-5956-4DB4-B8CA-4769008BD9F4}"/>
          </ac:spMkLst>
        </pc:spChg>
        <pc:spChg chg="del">
          <ac:chgData name="#MOHAMED NUR HAZIM BIN MOHAMED GHAZALI#" userId="ce354245-8870-4e2c-9629-d6b9953e9c85" providerId="ADAL" clId="{34E83D15-9613-47D7-BA1D-73741FD3DE42}" dt="2022-04-23T07:36:15.889" v="17234" actId="478"/>
          <ac:spMkLst>
            <pc:docMk/>
            <pc:sldMk cId="85390929" sldId="333"/>
            <ac:spMk id="4" creationId="{233211B3-164A-4731-B948-D085794FC025}"/>
          </ac:spMkLst>
        </pc:spChg>
        <pc:spChg chg="del">
          <ac:chgData name="#MOHAMED NUR HAZIM BIN MOHAMED GHAZALI#" userId="ce354245-8870-4e2c-9629-d6b9953e9c85" providerId="ADAL" clId="{34E83D15-9613-47D7-BA1D-73741FD3DE42}" dt="2022-04-23T07:36:15.889" v="17234" actId="478"/>
          <ac:spMkLst>
            <pc:docMk/>
            <pc:sldMk cId="85390929" sldId="333"/>
            <ac:spMk id="5" creationId="{4ED9BFC1-9EC2-481E-9634-57187AB4756C}"/>
          </ac:spMkLst>
        </pc:spChg>
        <pc:spChg chg="del">
          <ac:chgData name="#MOHAMED NUR HAZIM BIN MOHAMED GHAZALI#" userId="ce354245-8870-4e2c-9629-d6b9953e9c85" providerId="ADAL" clId="{34E83D15-9613-47D7-BA1D-73741FD3DE42}" dt="2022-04-23T07:36:15.889" v="17234" actId="478"/>
          <ac:spMkLst>
            <pc:docMk/>
            <pc:sldMk cId="85390929" sldId="333"/>
            <ac:spMk id="6" creationId="{0B7015CD-7D90-4897-A1AC-229F4E3EA0D0}"/>
          </ac:spMkLst>
        </pc:spChg>
        <pc:spChg chg="del">
          <ac:chgData name="#MOHAMED NUR HAZIM BIN MOHAMED GHAZALI#" userId="ce354245-8870-4e2c-9629-d6b9953e9c85" providerId="ADAL" clId="{34E83D15-9613-47D7-BA1D-73741FD3DE42}" dt="2022-04-23T07:36:15.889" v="17234" actId="478"/>
          <ac:spMkLst>
            <pc:docMk/>
            <pc:sldMk cId="85390929" sldId="333"/>
            <ac:spMk id="7" creationId="{B7F94C93-68CA-4551-9095-FD38E70B0190}"/>
          </ac:spMkLst>
        </pc:spChg>
        <pc:picChg chg="mod">
          <ac:chgData name="#MOHAMED NUR HAZIM BIN MOHAMED GHAZALI#" userId="ce354245-8870-4e2c-9629-d6b9953e9c85" providerId="ADAL" clId="{34E83D15-9613-47D7-BA1D-73741FD3DE42}" dt="2022-04-23T07:36:18.872" v="17235" actId="1076"/>
          <ac:picMkLst>
            <pc:docMk/>
            <pc:sldMk cId="85390929" sldId="333"/>
            <ac:picMk id="19" creationId="{AF510F7F-8196-4C17-910D-C5CC4CE20007}"/>
          </ac:picMkLst>
        </pc:picChg>
      </pc:sldChg>
      <pc:sldChg chg="modSp mod">
        <pc:chgData name="#MOHAMED NUR HAZIM BIN MOHAMED GHAZALI#" userId="ce354245-8870-4e2c-9629-d6b9953e9c85" providerId="ADAL" clId="{34E83D15-9613-47D7-BA1D-73741FD3DE42}" dt="2022-04-23T07:21:58.078" v="17040" actId="1076"/>
        <pc:sldMkLst>
          <pc:docMk/>
          <pc:sldMk cId="1255667279" sldId="334"/>
        </pc:sldMkLst>
        <pc:spChg chg="mod">
          <ac:chgData name="#MOHAMED NUR HAZIM BIN MOHAMED GHAZALI#" userId="ce354245-8870-4e2c-9629-d6b9953e9c85" providerId="ADAL" clId="{34E83D15-9613-47D7-BA1D-73741FD3DE42}" dt="2022-04-23T07:19:34.458" v="17033" actId="1076"/>
          <ac:spMkLst>
            <pc:docMk/>
            <pc:sldMk cId="1255667279" sldId="334"/>
            <ac:spMk id="16" creationId="{536D694D-4BE9-47E0-845A-C8B04B1092E7}"/>
          </ac:spMkLst>
        </pc:spChg>
        <pc:picChg chg="mod">
          <ac:chgData name="#MOHAMED NUR HAZIM BIN MOHAMED GHAZALI#" userId="ce354245-8870-4e2c-9629-d6b9953e9c85" providerId="ADAL" clId="{34E83D15-9613-47D7-BA1D-73741FD3DE42}" dt="2022-04-23T07:21:56.282" v="17039" actId="1076"/>
          <ac:picMkLst>
            <pc:docMk/>
            <pc:sldMk cId="1255667279" sldId="334"/>
            <ac:picMk id="13" creationId="{F1955B75-E6AD-4602-8944-691FA14475D2}"/>
          </ac:picMkLst>
        </pc:picChg>
        <pc:picChg chg="mod">
          <ac:chgData name="#MOHAMED NUR HAZIM BIN MOHAMED GHAZALI#" userId="ce354245-8870-4e2c-9629-d6b9953e9c85" providerId="ADAL" clId="{34E83D15-9613-47D7-BA1D-73741FD3DE42}" dt="2022-04-23T07:21:58.078" v="17040" actId="1076"/>
          <ac:picMkLst>
            <pc:docMk/>
            <pc:sldMk cId="1255667279" sldId="334"/>
            <ac:picMk id="15" creationId="{EFDAEF5C-7190-4ED7-93ED-A22651EC0D5C}"/>
          </ac:picMkLst>
        </pc:picChg>
      </pc:sldChg>
      <pc:sldChg chg="addSp delSp modSp new add del mod modNotesTx">
        <pc:chgData name="#MOHAMED NUR HAZIM BIN MOHAMED GHAZALI#" userId="ce354245-8870-4e2c-9629-d6b9953e9c85" providerId="ADAL" clId="{34E83D15-9613-47D7-BA1D-73741FD3DE42}" dt="2022-04-23T11:02:44.880" v="18348" actId="47"/>
        <pc:sldMkLst>
          <pc:docMk/>
          <pc:sldMk cId="385491527" sldId="336"/>
        </pc:sldMkLst>
        <pc:spChg chg="del">
          <ac:chgData name="#MOHAMED NUR HAZIM BIN MOHAMED GHAZALI#" userId="ce354245-8870-4e2c-9629-d6b9953e9c85" providerId="ADAL" clId="{34E83D15-9613-47D7-BA1D-73741FD3DE42}" dt="2022-04-22T17:44:01.233" v="14978" actId="478"/>
          <ac:spMkLst>
            <pc:docMk/>
            <pc:sldMk cId="385491527" sldId="336"/>
            <ac:spMk id="2" creationId="{6573B135-D0FD-4BFB-8C97-CE8C888AC88C}"/>
          </ac:spMkLst>
        </pc:spChg>
        <pc:spChg chg="add del mod">
          <ac:chgData name="#MOHAMED NUR HAZIM BIN MOHAMED GHAZALI#" userId="ce354245-8870-4e2c-9629-d6b9953e9c85" providerId="ADAL" clId="{34E83D15-9613-47D7-BA1D-73741FD3DE42}" dt="2022-04-23T11:01:22.825" v="18329" actId="21"/>
          <ac:spMkLst>
            <pc:docMk/>
            <pc:sldMk cId="385491527" sldId="336"/>
            <ac:spMk id="2" creationId="{E553D24F-31FD-44DE-BFC9-E158B7BB6E77}"/>
          </ac:spMkLst>
        </pc:spChg>
        <pc:spChg chg="del">
          <ac:chgData name="#MOHAMED NUR HAZIM BIN MOHAMED GHAZALI#" userId="ce354245-8870-4e2c-9629-d6b9953e9c85" providerId="ADAL" clId="{34E83D15-9613-47D7-BA1D-73741FD3DE42}" dt="2022-04-22T17:44:01.233" v="14978" actId="478"/>
          <ac:spMkLst>
            <pc:docMk/>
            <pc:sldMk cId="385491527" sldId="336"/>
            <ac:spMk id="3" creationId="{15C24312-81D4-4EAF-AD16-04761EBAF3EF}"/>
          </ac:spMkLst>
        </pc:spChg>
        <pc:spChg chg="del mod">
          <ac:chgData name="#MOHAMED NUR HAZIM BIN MOHAMED GHAZALI#" userId="ce354245-8870-4e2c-9629-d6b9953e9c85" providerId="ADAL" clId="{34E83D15-9613-47D7-BA1D-73741FD3DE42}" dt="2022-04-23T10:53:20.790" v="18279" actId="478"/>
          <ac:spMkLst>
            <pc:docMk/>
            <pc:sldMk cId="385491527" sldId="336"/>
            <ac:spMk id="3" creationId="{3602BF6D-C883-421C-BA46-3A6C3DD85E63}"/>
          </ac:spMkLst>
        </pc:spChg>
        <pc:spChg chg="add del mod">
          <ac:chgData name="#MOHAMED NUR HAZIM BIN MOHAMED GHAZALI#" userId="ce354245-8870-4e2c-9629-d6b9953e9c85" providerId="ADAL" clId="{34E83D15-9613-47D7-BA1D-73741FD3DE42}" dt="2022-04-23T11:01:22.825" v="18329" actId="21"/>
          <ac:spMkLst>
            <pc:docMk/>
            <pc:sldMk cId="385491527" sldId="336"/>
            <ac:spMk id="3" creationId="{E41FBF95-0691-41AC-8044-E9DFD139C653}"/>
          </ac:spMkLst>
        </pc:spChg>
        <pc:spChg chg="del">
          <ac:chgData name="#MOHAMED NUR HAZIM BIN MOHAMED GHAZALI#" userId="ce354245-8870-4e2c-9629-d6b9953e9c85" providerId="ADAL" clId="{34E83D15-9613-47D7-BA1D-73741FD3DE42}" dt="2022-04-22T17:44:01.233" v="14978" actId="478"/>
          <ac:spMkLst>
            <pc:docMk/>
            <pc:sldMk cId="385491527" sldId="336"/>
            <ac:spMk id="4" creationId="{2AA1A8EA-4AF4-4A0C-8A55-364FE5F9EB65}"/>
          </ac:spMkLst>
        </pc:spChg>
        <pc:spChg chg="add del mod">
          <ac:chgData name="#MOHAMED NUR HAZIM BIN MOHAMED GHAZALI#" userId="ce354245-8870-4e2c-9629-d6b9953e9c85" providerId="ADAL" clId="{34E83D15-9613-47D7-BA1D-73741FD3DE42}" dt="2022-04-23T10:59:16.512" v="18320"/>
          <ac:spMkLst>
            <pc:docMk/>
            <pc:sldMk cId="385491527" sldId="336"/>
            <ac:spMk id="4" creationId="{74FFB4EB-C1C5-40C3-ACD2-5740CF0F6B9F}"/>
          </ac:spMkLst>
        </pc:spChg>
        <pc:spChg chg="add del mod">
          <ac:chgData name="#MOHAMED NUR HAZIM BIN MOHAMED GHAZALI#" userId="ce354245-8870-4e2c-9629-d6b9953e9c85" providerId="ADAL" clId="{34E83D15-9613-47D7-BA1D-73741FD3DE42}" dt="2022-04-23T10:56:14.022" v="18314"/>
          <ac:spMkLst>
            <pc:docMk/>
            <pc:sldMk cId="385491527" sldId="336"/>
            <ac:spMk id="8" creationId="{2CCC6CED-C5EC-4690-BC83-984DC0573A40}"/>
          </ac:spMkLst>
        </pc:spChg>
        <pc:picChg chg="add del mod">
          <ac:chgData name="#MOHAMED NUR HAZIM BIN MOHAMED GHAZALI#" userId="ce354245-8870-4e2c-9629-d6b9953e9c85" providerId="ADAL" clId="{34E83D15-9613-47D7-BA1D-73741FD3DE42}" dt="2022-04-23T10:54:02.266" v="18294"/>
          <ac:picMkLst>
            <pc:docMk/>
            <pc:sldMk cId="385491527" sldId="336"/>
            <ac:picMk id="5" creationId="{CCDC1A2E-D2AC-44B5-9599-4D3ABE196675}"/>
          </ac:picMkLst>
        </pc:picChg>
        <pc:picChg chg="add mod">
          <ac:chgData name="#MOHAMED NUR HAZIM BIN MOHAMED GHAZALI#" userId="ce354245-8870-4e2c-9629-d6b9953e9c85" providerId="ADAL" clId="{34E83D15-9613-47D7-BA1D-73741FD3DE42}" dt="2022-04-23T10:54:13.158" v="18300" actId="1076"/>
          <ac:picMkLst>
            <pc:docMk/>
            <pc:sldMk cId="385491527" sldId="336"/>
            <ac:picMk id="6" creationId="{8DDA2E78-16BA-4C4F-BE3D-25374C40E5BD}"/>
          </ac:picMkLst>
        </pc:picChg>
        <pc:picChg chg="add mod">
          <ac:chgData name="#MOHAMED NUR HAZIM BIN MOHAMED GHAZALI#" userId="ce354245-8870-4e2c-9629-d6b9953e9c85" providerId="ADAL" clId="{34E83D15-9613-47D7-BA1D-73741FD3DE42}" dt="2022-04-23T10:54:21.267" v="18305" actId="1076"/>
          <ac:picMkLst>
            <pc:docMk/>
            <pc:sldMk cId="385491527" sldId="336"/>
            <ac:picMk id="7" creationId="{83AF5ECF-0AB2-4B25-9EDA-72915DB4A2DC}"/>
          </ac:picMkLst>
        </pc:picChg>
        <pc:picChg chg="add del mod">
          <ac:chgData name="#MOHAMED NUR HAZIM BIN MOHAMED GHAZALI#" userId="ce354245-8870-4e2c-9629-d6b9953e9c85" providerId="ADAL" clId="{34E83D15-9613-47D7-BA1D-73741FD3DE42}" dt="2022-04-23T11:01:22.825" v="18329" actId="21"/>
          <ac:picMkLst>
            <pc:docMk/>
            <pc:sldMk cId="385491527" sldId="336"/>
            <ac:picMk id="1026" creationId="{9E6BDB20-1569-44E7-9479-F9B01ED30CEF}"/>
          </ac:picMkLst>
        </pc:picChg>
      </pc:sldChg>
      <pc:sldChg chg="delSp modSp mod">
        <pc:chgData name="#MOHAMED NUR HAZIM BIN MOHAMED GHAZALI#" userId="ce354245-8870-4e2c-9629-d6b9953e9c85" providerId="ADAL" clId="{34E83D15-9613-47D7-BA1D-73741FD3DE42}" dt="2022-04-23T08:09:27.813" v="17422" actId="1076"/>
        <pc:sldMkLst>
          <pc:docMk/>
          <pc:sldMk cId="3968443835" sldId="337"/>
        </pc:sldMkLst>
        <pc:spChg chg="del">
          <ac:chgData name="#MOHAMED NUR HAZIM BIN MOHAMED GHAZALI#" userId="ce354245-8870-4e2c-9629-d6b9953e9c85" providerId="ADAL" clId="{34E83D15-9613-47D7-BA1D-73741FD3DE42}" dt="2022-04-23T08:02:43.004" v="17414" actId="478"/>
          <ac:spMkLst>
            <pc:docMk/>
            <pc:sldMk cId="3968443835" sldId="337"/>
            <ac:spMk id="2" creationId="{37854B24-CA05-48C8-85BF-B404C5E8CEE7}"/>
          </ac:spMkLst>
        </pc:spChg>
        <pc:spChg chg="del">
          <ac:chgData name="#MOHAMED NUR HAZIM BIN MOHAMED GHAZALI#" userId="ce354245-8870-4e2c-9629-d6b9953e9c85" providerId="ADAL" clId="{34E83D15-9613-47D7-BA1D-73741FD3DE42}" dt="2022-04-23T08:02:39.410" v="17413" actId="478"/>
          <ac:spMkLst>
            <pc:docMk/>
            <pc:sldMk cId="3968443835" sldId="337"/>
            <ac:spMk id="3" creationId="{64AB6C20-5956-4DB4-B8CA-4769008BD9F4}"/>
          </ac:spMkLst>
        </pc:spChg>
        <pc:spChg chg="del">
          <ac:chgData name="#MOHAMED NUR HAZIM BIN MOHAMED GHAZALI#" userId="ce354245-8870-4e2c-9629-d6b9953e9c85" providerId="ADAL" clId="{34E83D15-9613-47D7-BA1D-73741FD3DE42}" dt="2022-04-23T08:02:43.004" v="17414" actId="478"/>
          <ac:spMkLst>
            <pc:docMk/>
            <pc:sldMk cId="3968443835" sldId="337"/>
            <ac:spMk id="4" creationId="{233211B3-164A-4731-B948-D085794FC025}"/>
          </ac:spMkLst>
        </pc:spChg>
        <pc:spChg chg="del">
          <ac:chgData name="#MOHAMED NUR HAZIM BIN MOHAMED GHAZALI#" userId="ce354245-8870-4e2c-9629-d6b9953e9c85" providerId="ADAL" clId="{34E83D15-9613-47D7-BA1D-73741FD3DE42}" dt="2022-04-23T08:02:39.410" v="17413" actId="478"/>
          <ac:spMkLst>
            <pc:docMk/>
            <pc:sldMk cId="3968443835" sldId="337"/>
            <ac:spMk id="5" creationId="{4ED9BFC1-9EC2-481E-9634-57187AB4756C}"/>
          </ac:spMkLst>
        </pc:spChg>
        <pc:spChg chg="del">
          <ac:chgData name="#MOHAMED NUR HAZIM BIN MOHAMED GHAZALI#" userId="ce354245-8870-4e2c-9629-d6b9953e9c85" providerId="ADAL" clId="{34E83D15-9613-47D7-BA1D-73741FD3DE42}" dt="2022-04-23T08:02:43.004" v="17414" actId="478"/>
          <ac:spMkLst>
            <pc:docMk/>
            <pc:sldMk cId="3968443835" sldId="337"/>
            <ac:spMk id="6" creationId="{0B7015CD-7D90-4897-A1AC-229F4E3EA0D0}"/>
          </ac:spMkLst>
        </pc:spChg>
        <pc:spChg chg="del">
          <ac:chgData name="#MOHAMED NUR HAZIM BIN MOHAMED GHAZALI#" userId="ce354245-8870-4e2c-9629-d6b9953e9c85" providerId="ADAL" clId="{34E83D15-9613-47D7-BA1D-73741FD3DE42}" dt="2022-04-23T08:02:39.410" v="17413" actId="478"/>
          <ac:spMkLst>
            <pc:docMk/>
            <pc:sldMk cId="3968443835" sldId="337"/>
            <ac:spMk id="7" creationId="{B7F94C93-68CA-4551-9095-FD38E70B0190}"/>
          </ac:spMkLst>
        </pc:spChg>
        <pc:picChg chg="mod">
          <ac:chgData name="#MOHAMED NUR HAZIM BIN MOHAMED GHAZALI#" userId="ce354245-8870-4e2c-9629-d6b9953e9c85" providerId="ADAL" clId="{34E83D15-9613-47D7-BA1D-73741FD3DE42}" dt="2022-04-23T08:09:22.991" v="17421" actId="1076"/>
          <ac:picMkLst>
            <pc:docMk/>
            <pc:sldMk cId="3968443835" sldId="337"/>
            <ac:picMk id="9" creationId="{85B2F736-87FA-4FA0-A944-17C42FFFC9C6}"/>
          </ac:picMkLst>
        </pc:picChg>
        <pc:picChg chg="mod">
          <ac:chgData name="#MOHAMED NUR HAZIM BIN MOHAMED GHAZALI#" userId="ce354245-8870-4e2c-9629-d6b9953e9c85" providerId="ADAL" clId="{34E83D15-9613-47D7-BA1D-73741FD3DE42}" dt="2022-04-23T08:09:27.813" v="17422" actId="1076"/>
          <ac:picMkLst>
            <pc:docMk/>
            <pc:sldMk cId="3968443835" sldId="337"/>
            <ac:picMk id="11" creationId="{349F5239-31CC-4600-948C-9A553B96216C}"/>
          </ac:picMkLst>
        </pc:picChg>
      </pc:sldChg>
      <pc:sldChg chg="delSp modSp mod delAnim">
        <pc:chgData name="#MOHAMED NUR HAZIM BIN MOHAMED GHAZALI#" userId="ce354245-8870-4e2c-9629-d6b9953e9c85" providerId="ADAL" clId="{34E83D15-9613-47D7-BA1D-73741FD3DE42}" dt="2022-04-23T07:52:47.947" v="17384" actId="21"/>
        <pc:sldMkLst>
          <pc:docMk/>
          <pc:sldMk cId="3738741748" sldId="338"/>
        </pc:sldMkLst>
        <pc:spChg chg="del">
          <ac:chgData name="#MOHAMED NUR HAZIM BIN MOHAMED GHAZALI#" userId="ce354245-8870-4e2c-9629-d6b9953e9c85" providerId="ADAL" clId="{34E83D15-9613-47D7-BA1D-73741FD3DE42}" dt="2022-04-23T07:52:47.947" v="17384" actId="21"/>
          <ac:spMkLst>
            <pc:docMk/>
            <pc:sldMk cId="3738741748" sldId="338"/>
            <ac:spMk id="15" creationId="{A795DCB5-F9EB-43BF-A0C8-B01C9813946B}"/>
          </ac:spMkLst>
        </pc:spChg>
        <pc:spChg chg="mod">
          <ac:chgData name="#MOHAMED NUR HAZIM BIN MOHAMED GHAZALI#" userId="ce354245-8870-4e2c-9629-d6b9953e9c85" providerId="ADAL" clId="{34E83D15-9613-47D7-BA1D-73741FD3DE42}" dt="2022-04-23T07:19:41.996" v="17034" actId="1076"/>
          <ac:spMkLst>
            <pc:docMk/>
            <pc:sldMk cId="3738741748" sldId="338"/>
            <ac:spMk id="16" creationId="{536D694D-4BE9-47E0-845A-C8B04B1092E7}"/>
          </ac:spMkLst>
        </pc:spChg>
        <pc:picChg chg="del">
          <ac:chgData name="#MOHAMED NUR HAZIM BIN MOHAMED GHAZALI#" userId="ce354245-8870-4e2c-9629-d6b9953e9c85" providerId="ADAL" clId="{34E83D15-9613-47D7-BA1D-73741FD3DE42}" dt="2022-04-23T07:52:47.947" v="17384" actId="21"/>
          <ac:picMkLst>
            <pc:docMk/>
            <pc:sldMk cId="3738741748" sldId="338"/>
            <ac:picMk id="11" creationId="{F326D1B0-56C1-4BE5-9BFB-2497FAFDA4C4}"/>
          </ac:picMkLst>
        </pc:picChg>
      </pc:sldChg>
      <pc:sldChg chg="addSp delSp modSp add mod addAnim delAnim modAnim modNotesTx">
        <pc:chgData name="#MOHAMED NUR HAZIM BIN MOHAMED GHAZALI#" userId="ce354245-8870-4e2c-9629-d6b9953e9c85" providerId="ADAL" clId="{34E83D15-9613-47D7-BA1D-73741FD3DE42}" dt="2022-04-23T17:36:22.347" v="24940" actId="478"/>
        <pc:sldMkLst>
          <pc:docMk/>
          <pc:sldMk cId="2419317396" sldId="339"/>
        </pc:sldMkLst>
        <pc:spChg chg="add del mod">
          <ac:chgData name="#MOHAMED NUR HAZIM BIN MOHAMED GHAZALI#" userId="ce354245-8870-4e2c-9629-d6b9953e9c85" providerId="ADAL" clId="{34E83D15-9613-47D7-BA1D-73741FD3DE42}" dt="2022-04-23T06:17:57.987" v="15957" actId="478"/>
          <ac:spMkLst>
            <pc:docMk/>
            <pc:sldMk cId="2419317396" sldId="339"/>
            <ac:spMk id="3" creationId="{348BAF11-9AC5-4E20-BA18-7D45B221DD61}"/>
          </ac:spMkLst>
        </pc:spChg>
        <pc:spChg chg="add mod">
          <ac:chgData name="#MOHAMED NUR HAZIM BIN MOHAMED GHAZALI#" userId="ce354245-8870-4e2c-9629-d6b9953e9c85" providerId="ADAL" clId="{34E83D15-9613-47D7-BA1D-73741FD3DE42}" dt="2022-04-22T18:43:51.137" v="15640" actId="1076"/>
          <ac:spMkLst>
            <pc:docMk/>
            <pc:sldMk cId="2419317396" sldId="339"/>
            <ac:spMk id="7" creationId="{E798799D-44DB-4CB1-9442-DB0E9AFC5B8F}"/>
          </ac:spMkLst>
        </pc:spChg>
        <pc:spChg chg="add mod ord">
          <ac:chgData name="#MOHAMED NUR HAZIM BIN MOHAMED GHAZALI#" userId="ce354245-8870-4e2c-9629-d6b9953e9c85" providerId="ADAL" clId="{34E83D15-9613-47D7-BA1D-73741FD3DE42}" dt="2022-04-23T06:23:58.162" v="15983" actId="167"/>
          <ac:spMkLst>
            <pc:docMk/>
            <pc:sldMk cId="2419317396" sldId="339"/>
            <ac:spMk id="8" creationId="{66A4F23B-6817-48BF-8E63-E25352F9AF81}"/>
          </ac:spMkLst>
        </pc:spChg>
        <pc:spChg chg="add del mod">
          <ac:chgData name="#MOHAMED NUR HAZIM BIN MOHAMED GHAZALI#" userId="ce354245-8870-4e2c-9629-d6b9953e9c85" providerId="ADAL" clId="{34E83D15-9613-47D7-BA1D-73741FD3DE42}" dt="2022-04-23T06:13:33.463" v="15820"/>
          <ac:spMkLst>
            <pc:docMk/>
            <pc:sldMk cId="2419317396" sldId="339"/>
            <ac:spMk id="9" creationId="{1CEC906E-F13C-4DD7-86DD-60D5E1BC577B}"/>
          </ac:spMkLst>
        </pc:spChg>
        <pc:spChg chg="add del mod">
          <ac:chgData name="#MOHAMED NUR HAZIM BIN MOHAMED GHAZALI#" userId="ce354245-8870-4e2c-9629-d6b9953e9c85" providerId="ADAL" clId="{34E83D15-9613-47D7-BA1D-73741FD3DE42}" dt="2022-04-23T06:13:32.724" v="15819"/>
          <ac:spMkLst>
            <pc:docMk/>
            <pc:sldMk cId="2419317396" sldId="339"/>
            <ac:spMk id="10" creationId="{7E4DE73C-DC58-4EDC-B1E3-C8844ADF7F00}"/>
          </ac:spMkLst>
        </pc:spChg>
        <pc:spChg chg="add del mod">
          <ac:chgData name="#MOHAMED NUR HAZIM BIN MOHAMED GHAZALI#" userId="ce354245-8870-4e2c-9629-d6b9953e9c85" providerId="ADAL" clId="{34E83D15-9613-47D7-BA1D-73741FD3DE42}" dt="2022-04-23T06:13:32.395" v="15818"/>
          <ac:spMkLst>
            <pc:docMk/>
            <pc:sldMk cId="2419317396" sldId="339"/>
            <ac:spMk id="11" creationId="{F58D57A1-8FC4-418B-A672-EC560A0FBF28}"/>
          </ac:spMkLst>
        </pc:spChg>
        <pc:spChg chg="del mod">
          <ac:chgData name="#MOHAMED NUR HAZIM BIN MOHAMED GHAZALI#" userId="ce354245-8870-4e2c-9629-d6b9953e9c85" providerId="ADAL" clId="{34E83D15-9613-47D7-BA1D-73741FD3DE42}" dt="2022-04-23T07:21:37.130" v="17035" actId="478"/>
          <ac:spMkLst>
            <pc:docMk/>
            <pc:sldMk cId="2419317396" sldId="339"/>
            <ac:spMk id="12" creationId="{0E04C218-E7A4-44CF-8D64-AE235CC9815E}"/>
          </ac:spMkLst>
        </pc:spChg>
        <pc:spChg chg="del mod">
          <ac:chgData name="#MOHAMED NUR HAZIM BIN MOHAMED GHAZALI#" userId="ce354245-8870-4e2c-9629-d6b9953e9c85" providerId="ADAL" clId="{34E83D15-9613-47D7-BA1D-73741FD3DE42}" dt="2022-04-23T06:17:52.117" v="15956" actId="478"/>
          <ac:spMkLst>
            <pc:docMk/>
            <pc:sldMk cId="2419317396" sldId="339"/>
            <ac:spMk id="13" creationId="{53A8ECE8-F40A-472E-9100-16FC1A1D4838}"/>
          </ac:spMkLst>
        </pc:spChg>
        <pc:spChg chg="add del mod">
          <ac:chgData name="#MOHAMED NUR HAZIM BIN MOHAMED GHAZALI#" userId="ce354245-8870-4e2c-9629-d6b9953e9c85" providerId="ADAL" clId="{34E83D15-9613-47D7-BA1D-73741FD3DE42}" dt="2022-04-23T06:13:32.034" v="15817"/>
          <ac:spMkLst>
            <pc:docMk/>
            <pc:sldMk cId="2419317396" sldId="339"/>
            <ac:spMk id="14" creationId="{3E933B4C-9A2E-4D2A-B309-89EE6CBFE0BC}"/>
          </ac:spMkLst>
        </pc:spChg>
        <pc:spChg chg="add del mod">
          <ac:chgData name="#MOHAMED NUR HAZIM BIN MOHAMED GHAZALI#" userId="ce354245-8870-4e2c-9629-d6b9953e9c85" providerId="ADAL" clId="{34E83D15-9613-47D7-BA1D-73741FD3DE42}" dt="2022-04-23T06:14:43.299" v="15840" actId="478"/>
          <ac:spMkLst>
            <pc:docMk/>
            <pc:sldMk cId="2419317396" sldId="339"/>
            <ac:spMk id="15" creationId="{950DE98B-4754-48C7-95BB-DF3952905C90}"/>
          </ac:spMkLst>
        </pc:spChg>
        <pc:spChg chg="add del mod">
          <ac:chgData name="#MOHAMED NUR HAZIM BIN MOHAMED GHAZALI#" userId="ce354245-8870-4e2c-9629-d6b9953e9c85" providerId="ADAL" clId="{34E83D15-9613-47D7-BA1D-73741FD3DE42}" dt="2022-04-23T06:14:41.845" v="15839" actId="478"/>
          <ac:spMkLst>
            <pc:docMk/>
            <pc:sldMk cId="2419317396" sldId="339"/>
            <ac:spMk id="16" creationId="{0CFAE292-B146-4D89-A14A-5C8325AC03C8}"/>
          </ac:spMkLst>
        </pc:spChg>
        <pc:spChg chg="add del mod">
          <ac:chgData name="#MOHAMED NUR HAZIM BIN MOHAMED GHAZALI#" userId="ce354245-8870-4e2c-9629-d6b9953e9c85" providerId="ADAL" clId="{34E83D15-9613-47D7-BA1D-73741FD3DE42}" dt="2022-04-23T06:14:40.336" v="15837" actId="478"/>
          <ac:spMkLst>
            <pc:docMk/>
            <pc:sldMk cId="2419317396" sldId="339"/>
            <ac:spMk id="17" creationId="{BA981B68-824A-4007-BE88-7CFE578E9E91}"/>
          </ac:spMkLst>
        </pc:spChg>
        <pc:spChg chg="add del mod">
          <ac:chgData name="#MOHAMED NUR HAZIM BIN MOHAMED GHAZALI#" userId="ce354245-8870-4e2c-9629-d6b9953e9c85" providerId="ADAL" clId="{34E83D15-9613-47D7-BA1D-73741FD3DE42}" dt="2022-04-23T06:31:56.927" v="16044" actId="478"/>
          <ac:spMkLst>
            <pc:docMk/>
            <pc:sldMk cId="2419317396" sldId="339"/>
            <ac:spMk id="18" creationId="{044F4000-7E05-4BC3-A94B-C5DC062B1A44}"/>
          </ac:spMkLst>
        </pc:spChg>
        <pc:spChg chg="add mod topLvl">
          <ac:chgData name="#MOHAMED NUR HAZIM BIN MOHAMED GHAZALI#" userId="ce354245-8870-4e2c-9629-d6b9953e9c85" providerId="ADAL" clId="{34E83D15-9613-47D7-BA1D-73741FD3DE42}" dt="2022-04-23T07:46:38.879" v="17367" actId="1076"/>
          <ac:spMkLst>
            <pc:docMk/>
            <pc:sldMk cId="2419317396" sldId="339"/>
            <ac:spMk id="19" creationId="{20B0627E-FEAD-4DE3-9399-E7D070805D60}"/>
          </ac:spMkLst>
        </pc:spChg>
        <pc:spChg chg="add mod topLvl">
          <ac:chgData name="#MOHAMED NUR HAZIM BIN MOHAMED GHAZALI#" userId="ce354245-8870-4e2c-9629-d6b9953e9c85" providerId="ADAL" clId="{34E83D15-9613-47D7-BA1D-73741FD3DE42}" dt="2022-04-23T07:45:45.981" v="17359" actId="164"/>
          <ac:spMkLst>
            <pc:docMk/>
            <pc:sldMk cId="2419317396" sldId="339"/>
            <ac:spMk id="20" creationId="{DB721F64-D32A-4E78-8BE0-5AA640A19077}"/>
          </ac:spMkLst>
        </pc:spChg>
        <pc:spChg chg="add del mod">
          <ac:chgData name="#MOHAMED NUR HAZIM BIN MOHAMED GHAZALI#" userId="ce354245-8870-4e2c-9629-d6b9953e9c85" providerId="ADAL" clId="{34E83D15-9613-47D7-BA1D-73741FD3DE42}" dt="2022-04-23T06:17:22.010" v="15899"/>
          <ac:spMkLst>
            <pc:docMk/>
            <pc:sldMk cId="2419317396" sldId="339"/>
            <ac:spMk id="21" creationId="{F666E735-B839-409F-860A-66D079EB1EC6}"/>
          </ac:spMkLst>
        </pc:spChg>
        <pc:spChg chg="add mod topLvl">
          <ac:chgData name="#MOHAMED NUR HAZIM BIN MOHAMED GHAZALI#" userId="ce354245-8870-4e2c-9629-d6b9953e9c85" providerId="ADAL" clId="{34E83D15-9613-47D7-BA1D-73741FD3DE42}" dt="2022-04-23T07:45:36.889" v="17358" actId="164"/>
          <ac:spMkLst>
            <pc:docMk/>
            <pc:sldMk cId="2419317396" sldId="339"/>
            <ac:spMk id="22" creationId="{965D35BA-FEEF-4410-B7E4-78BD13AF0676}"/>
          </ac:spMkLst>
        </pc:spChg>
        <pc:spChg chg="add mod topLvl">
          <ac:chgData name="#MOHAMED NUR HAZIM BIN MOHAMED GHAZALI#" userId="ce354245-8870-4e2c-9629-d6b9953e9c85" providerId="ADAL" clId="{34E83D15-9613-47D7-BA1D-73741FD3DE42}" dt="2022-04-23T07:45:23.157" v="17357" actId="164"/>
          <ac:spMkLst>
            <pc:docMk/>
            <pc:sldMk cId="2419317396" sldId="339"/>
            <ac:spMk id="24" creationId="{D803DD78-E1B0-446C-B5B0-65BD62EB8C7A}"/>
          </ac:spMkLst>
        </pc:spChg>
        <pc:spChg chg="add del mod">
          <ac:chgData name="#MOHAMED NUR HAZIM BIN MOHAMED GHAZALI#" userId="ce354245-8870-4e2c-9629-d6b9953e9c85" providerId="ADAL" clId="{34E83D15-9613-47D7-BA1D-73741FD3DE42}" dt="2022-04-23T06:22:36.173" v="15980" actId="478"/>
          <ac:spMkLst>
            <pc:docMk/>
            <pc:sldMk cId="2419317396" sldId="339"/>
            <ac:spMk id="33" creationId="{B619C40D-9044-4439-96A3-40A8BAE679E7}"/>
          </ac:spMkLst>
        </pc:spChg>
        <pc:spChg chg="del mod topLvl">
          <ac:chgData name="#MOHAMED NUR HAZIM BIN MOHAMED GHAZALI#" userId="ce354245-8870-4e2c-9629-d6b9953e9c85" providerId="ADAL" clId="{34E83D15-9613-47D7-BA1D-73741FD3DE42}" dt="2022-04-23T17:36:20.202" v="24939" actId="478"/>
          <ac:spMkLst>
            <pc:docMk/>
            <pc:sldMk cId="2419317396" sldId="339"/>
            <ac:spMk id="84" creationId="{56E6A26A-7F58-4355-AA48-FD040DDB21D7}"/>
          </ac:spMkLst>
        </pc:spChg>
        <pc:spChg chg="add del mod">
          <ac:chgData name="#MOHAMED NUR HAZIM BIN MOHAMED GHAZALI#" userId="ce354245-8870-4e2c-9629-d6b9953e9c85" providerId="ADAL" clId="{34E83D15-9613-47D7-BA1D-73741FD3DE42}" dt="2022-04-23T07:42:24.903" v="17315" actId="478"/>
          <ac:spMkLst>
            <pc:docMk/>
            <pc:sldMk cId="2419317396" sldId="339"/>
            <ac:spMk id="87" creationId="{94052B82-E6A2-46CE-8F58-BA87DF85A308}"/>
          </ac:spMkLst>
        </pc:spChg>
        <pc:spChg chg="add del mod">
          <ac:chgData name="#MOHAMED NUR HAZIM BIN MOHAMED GHAZALI#" userId="ce354245-8870-4e2c-9629-d6b9953e9c85" providerId="ADAL" clId="{34E83D15-9613-47D7-BA1D-73741FD3DE42}" dt="2022-04-23T07:41:04.400" v="17295" actId="478"/>
          <ac:spMkLst>
            <pc:docMk/>
            <pc:sldMk cId="2419317396" sldId="339"/>
            <ac:spMk id="93" creationId="{C321219C-D55C-4AA1-A191-A5FEEB023B7E}"/>
          </ac:spMkLst>
        </pc:spChg>
        <pc:spChg chg="add del mod">
          <ac:chgData name="#MOHAMED NUR HAZIM BIN MOHAMED GHAZALI#" userId="ce354245-8870-4e2c-9629-d6b9953e9c85" providerId="ADAL" clId="{34E83D15-9613-47D7-BA1D-73741FD3DE42}" dt="2022-04-23T07:42:23.685" v="17314" actId="478"/>
          <ac:spMkLst>
            <pc:docMk/>
            <pc:sldMk cId="2419317396" sldId="339"/>
            <ac:spMk id="95" creationId="{DFD23225-6735-4171-90B5-3A02BC57AA57}"/>
          </ac:spMkLst>
        </pc:spChg>
        <pc:spChg chg="add del mod">
          <ac:chgData name="#MOHAMED NUR HAZIM BIN MOHAMED GHAZALI#" userId="ce354245-8870-4e2c-9629-d6b9953e9c85" providerId="ADAL" clId="{34E83D15-9613-47D7-BA1D-73741FD3DE42}" dt="2022-04-23T07:43:09.210" v="17326" actId="478"/>
          <ac:spMkLst>
            <pc:docMk/>
            <pc:sldMk cId="2419317396" sldId="339"/>
            <ac:spMk id="106" creationId="{2A09F1D4-A466-459D-899B-6168ACA162A9}"/>
          </ac:spMkLst>
        </pc:spChg>
        <pc:spChg chg="add del mod">
          <ac:chgData name="#MOHAMED NUR HAZIM BIN MOHAMED GHAZALI#" userId="ce354245-8870-4e2c-9629-d6b9953e9c85" providerId="ADAL" clId="{34E83D15-9613-47D7-BA1D-73741FD3DE42}" dt="2022-04-23T07:43:49.281" v="17337" actId="478"/>
          <ac:spMkLst>
            <pc:docMk/>
            <pc:sldMk cId="2419317396" sldId="339"/>
            <ac:spMk id="113" creationId="{2C08F2E4-6280-43D2-9D83-C907027A15DE}"/>
          </ac:spMkLst>
        </pc:spChg>
        <pc:spChg chg="add del mod">
          <ac:chgData name="#MOHAMED NUR HAZIM BIN MOHAMED GHAZALI#" userId="ce354245-8870-4e2c-9629-d6b9953e9c85" providerId="ADAL" clId="{34E83D15-9613-47D7-BA1D-73741FD3DE42}" dt="2022-04-23T07:44:10.856" v="17345" actId="478"/>
          <ac:spMkLst>
            <pc:docMk/>
            <pc:sldMk cId="2419317396" sldId="339"/>
            <ac:spMk id="120" creationId="{B7FC2933-48CC-43A8-A757-F99C104EF414}"/>
          </ac:spMkLst>
        </pc:spChg>
        <pc:spChg chg="mod">
          <ac:chgData name="#MOHAMED NUR HAZIM BIN MOHAMED GHAZALI#" userId="ce354245-8870-4e2c-9629-d6b9953e9c85" providerId="ADAL" clId="{34E83D15-9613-47D7-BA1D-73741FD3DE42}" dt="2022-04-23T07:46:43.456" v="17371" actId="571"/>
          <ac:spMkLst>
            <pc:docMk/>
            <pc:sldMk cId="2419317396" sldId="339"/>
            <ac:spMk id="137" creationId="{488AE80B-CFD3-44CC-8995-CFD3CA931C04}"/>
          </ac:spMkLst>
        </pc:spChg>
        <pc:grpChg chg="add mod">
          <ac:chgData name="#MOHAMED NUR HAZIM BIN MOHAMED GHAZALI#" userId="ce354245-8870-4e2c-9629-d6b9953e9c85" providerId="ADAL" clId="{34E83D15-9613-47D7-BA1D-73741FD3DE42}" dt="2022-04-23T15:50:25.044" v="22225" actId="164"/>
          <ac:grpSpMkLst>
            <pc:docMk/>
            <pc:sldMk cId="2419317396" sldId="339"/>
            <ac:grpSpMk id="2" creationId="{7B0458A5-FCA2-464B-97D3-6BA74D2B93BD}"/>
          </ac:grpSpMkLst>
        </pc:grpChg>
        <pc:grpChg chg="add del mod">
          <ac:chgData name="#MOHAMED NUR HAZIM BIN MOHAMED GHAZALI#" userId="ce354245-8870-4e2c-9629-d6b9953e9c85" providerId="ADAL" clId="{34E83D15-9613-47D7-BA1D-73741FD3DE42}" dt="2022-04-23T17:36:20.202" v="24939" actId="478"/>
          <ac:grpSpMkLst>
            <pc:docMk/>
            <pc:sldMk cId="2419317396" sldId="339"/>
            <ac:grpSpMk id="3" creationId="{5A29A73A-D5BD-4809-8DFD-4A7C81C4B00F}"/>
          </ac:grpSpMkLst>
        </pc:grpChg>
        <pc:grpChg chg="add del mod">
          <ac:chgData name="#MOHAMED NUR HAZIM BIN MOHAMED GHAZALI#" userId="ce354245-8870-4e2c-9629-d6b9953e9c85" providerId="ADAL" clId="{34E83D15-9613-47D7-BA1D-73741FD3DE42}" dt="2022-04-23T07:39:36.377" v="17251" actId="478"/>
          <ac:grpSpMkLst>
            <pc:docMk/>
            <pc:sldMk cId="2419317396" sldId="339"/>
            <ac:grpSpMk id="54" creationId="{D70588C5-58F3-4EE5-8B81-70D98DD04D4B}"/>
          </ac:grpSpMkLst>
        </pc:grpChg>
        <pc:grpChg chg="add del mod">
          <ac:chgData name="#MOHAMED NUR HAZIM BIN MOHAMED GHAZALI#" userId="ce354245-8870-4e2c-9629-d6b9953e9c85" providerId="ADAL" clId="{34E83D15-9613-47D7-BA1D-73741FD3DE42}" dt="2022-04-23T07:39:33.846" v="17250" actId="478"/>
          <ac:grpSpMkLst>
            <pc:docMk/>
            <pc:sldMk cId="2419317396" sldId="339"/>
            <ac:grpSpMk id="66" creationId="{22F8E92E-2001-47DB-8B19-ECB0A1CC899B}"/>
          </ac:grpSpMkLst>
        </pc:grpChg>
        <pc:grpChg chg="add del mod">
          <ac:chgData name="#MOHAMED NUR HAZIM BIN MOHAMED GHAZALI#" userId="ce354245-8870-4e2c-9629-d6b9953e9c85" providerId="ADAL" clId="{34E83D15-9613-47D7-BA1D-73741FD3DE42}" dt="2022-04-23T07:39:31.846" v="17249" actId="478"/>
          <ac:grpSpMkLst>
            <pc:docMk/>
            <pc:sldMk cId="2419317396" sldId="339"/>
            <ac:grpSpMk id="74" creationId="{013D3615-B492-4375-A3C2-7043AAD92BB5}"/>
          </ac:grpSpMkLst>
        </pc:grpChg>
        <pc:grpChg chg="add del mod">
          <ac:chgData name="#MOHAMED NUR HAZIM BIN MOHAMED GHAZALI#" userId="ce354245-8870-4e2c-9629-d6b9953e9c85" providerId="ADAL" clId="{34E83D15-9613-47D7-BA1D-73741FD3DE42}" dt="2022-04-23T07:39:30.144" v="17248" actId="478"/>
          <ac:grpSpMkLst>
            <pc:docMk/>
            <pc:sldMk cId="2419317396" sldId="339"/>
            <ac:grpSpMk id="81" creationId="{B966895C-91F4-474E-AB83-7F157716E8AE}"/>
          </ac:grpSpMkLst>
        </pc:grpChg>
        <pc:grpChg chg="add del mod">
          <ac:chgData name="#MOHAMED NUR HAZIM BIN MOHAMED GHAZALI#" userId="ce354245-8870-4e2c-9629-d6b9953e9c85" providerId="ADAL" clId="{34E83D15-9613-47D7-BA1D-73741FD3DE42}" dt="2022-04-23T07:46:22.850" v="17363" actId="165"/>
          <ac:grpSpMkLst>
            <pc:docMk/>
            <pc:sldMk cId="2419317396" sldId="339"/>
            <ac:grpSpMk id="83" creationId="{829E461F-FD0B-4B84-AA3F-8F00E0BDEEEB}"/>
          </ac:grpSpMkLst>
        </pc:grpChg>
        <pc:grpChg chg="add mod">
          <ac:chgData name="#MOHAMED NUR HAZIM BIN MOHAMED GHAZALI#" userId="ce354245-8870-4e2c-9629-d6b9953e9c85" providerId="ADAL" clId="{34E83D15-9613-47D7-BA1D-73741FD3DE42}" dt="2022-04-23T07:45:23.157" v="17357" actId="164"/>
          <ac:grpSpMkLst>
            <pc:docMk/>
            <pc:sldMk cId="2419317396" sldId="339"/>
            <ac:grpSpMk id="131" creationId="{BAD4DE4D-992A-4CFD-A999-3A757144EBC7}"/>
          </ac:grpSpMkLst>
        </pc:grpChg>
        <pc:grpChg chg="add mod">
          <ac:chgData name="#MOHAMED NUR HAZIM BIN MOHAMED GHAZALI#" userId="ce354245-8870-4e2c-9629-d6b9953e9c85" providerId="ADAL" clId="{34E83D15-9613-47D7-BA1D-73741FD3DE42}" dt="2022-04-23T07:45:23.157" v="17357" actId="164"/>
          <ac:grpSpMkLst>
            <pc:docMk/>
            <pc:sldMk cId="2419317396" sldId="339"/>
            <ac:grpSpMk id="132" creationId="{CD09552D-5AEE-4683-B215-B5D06EA0F3AC}"/>
          </ac:grpSpMkLst>
        </pc:grpChg>
        <pc:grpChg chg="add mod">
          <ac:chgData name="#MOHAMED NUR HAZIM BIN MOHAMED GHAZALI#" userId="ce354245-8870-4e2c-9629-d6b9953e9c85" providerId="ADAL" clId="{34E83D15-9613-47D7-BA1D-73741FD3DE42}" dt="2022-04-23T07:45:36.889" v="17358" actId="164"/>
          <ac:grpSpMkLst>
            <pc:docMk/>
            <pc:sldMk cId="2419317396" sldId="339"/>
            <ac:grpSpMk id="133" creationId="{720460A7-9735-40FF-9D7E-1339AB4A2469}"/>
          </ac:grpSpMkLst>
        </pc:grpChg>
        <pc:grpChg chg="add mod">
          <ac:chgData name="#MOHAMED NUR HAZIM BIN MOHAMED GHAZALI#" userId="ce354245-8870-4e2c-9629-d6b9953e9c85" providerId="ADAL" clId="{34E83D15-9613-47D7-BA1D-73741FD3DE42}" dt="2022-04-23T07:45:45.981" v="17359" actId="164"/>
          <ac:grpSpMkLst>
            <pc:docMk/>
            <pc:sldMk cId="2419317396" sldId="339"/>
            <ac:grpSpMk id="134" creationId="{900C45C5-B2EE-4B7B-87BE-ED30FB914079}"/>
          </ac:grpSpMkLst>
        </pc:grpChg>
        <pc:grpChg chg="add mod">
          <ac:chgData name="#MOHAMED NUR HAZIM BIN MOHAMED GHAZALI#" userId="ce354245-8870-4e2c-9629-d6b9953e9c85" providerId="ADAL" clId="{34E83D15-9613-47D7-BA1D-73741FD3DE42}" dt="2022-04-23T07:46:17.305" v="17362" actId="1076"/>
          <ac:grpSpMkLst>
            <pc:docMk/>
            <pc:sldMk cId="2419317396" sldId="339"/>
            <ac:grpSpMk id="135" creationId="{A0959017-975B-41D4-92E5-994DDDF33A9C}"/>
          </ac:grpSpMkLst>
        </pc:grpChg>
        <pc:grpChg chg="add mod">
          <ac:chgData name="#MOHAMED NUR HAZIM BIN MOHAMED GHAZALI#" userId="ce354245-8870-4e2c-9629-d6b9953e9c85" providerId="ADAL" clId="{34E83D15-9613-47D7-BA1D-73741FD3DE42}" dt="2022-04-23T07:46:43.456" v="17371" actId="571"/>
          <ac:grpSpMkLst>
            <pc:docMk/>
            <pc:sldMk cId="2419317396" sldId="339"/>
            <ac:grpSpMk id="136" creationId="{AB671FA5-C94A-419E-8089-71D184BB2DB3}"/>
          </ac:grpSpMkLst>
        </pc:grpChg>
        <pc:picChg chg="add mod ord">
          <ac:chgData name="#MOHAMED NUR HAZIM BIN MOHAMED GHAZALI#" userId="ce354245-8870-4e2c-9629-d6b9953e9c85" providerId="ADAL" clId="{34E83D15-9613-47D7-BA1D-73741FD3DE42}" dt="2022-04-23T07:48:01.370" v="17380" actId="1076"/>
          <ac:picMkLst>
            <pc:docMk/>
            <pc:sldMk cId="2419317396" sldId="339"/>
            <ac:picMk id="5" creationId="{1721E470-F426-4ED2-B781-55B422B16639}"/>
          </ac:picMkLst>
        </pc:picChg>
        <pc:picChg chg="del">
          <ac:chgData name="#MOHAMED NUR HAZIM BIN MOHAMED GHAZALI#" userId="ce354245-8870-4e2c-9629-d6b9953e9c85" providerId="ADAL" clId="{34E83D15-9613-47D7-BA1D-73741FD3DE42}" dt="2022-04-22T18:34:30.849" v="15600" actId="478"/>
          <ac:picMkLst>
            <pc:docMk/>
            <pc:sldMk cId="2419317396" sldId="339"/>
            <ac:picMk id="6" creationId="{6F54EBE0-14F1-4C87-8E14-59BE7F2C5928}"/>
          </ac:picMkLst>
        </pc:picChg>
        <pc:picChg chg="add del mod">
          <ac:chgData name="#MOHAMED NUR HAZIM BIN MOHAMED GHAZALI#" userId="ce354245-8870-4e2c-9629-d6b9953e9c85" providerId="ADAL" clId="{34E83D15-9613-47D7-BA1D-73741FD3DE42}" dt="2022-04-23T06:17:36.608" v="15931"/>
          <ac:picMkLst>
            <pc:docMk/>
            <pc:sldMk cId="2419317396" sldId="339"/>
            <ac:picMk id="23" creationId="{48E93D5B-D2A8-4BC2-BEC8-54C63DDC13EB}"/>
          </ac:picMkLst>
        </pc:picChg>
        <pc:cxnChg chg="add del mod">
          <ac:chgData name="#MOHAMED NUR HAZIM BIN MOHAMED GHAZALI#" userId="ce354245-8870-4e2c-9629-d6b9953e9c85" providerId="ADAL" clId="{34E83D15-9613-47D7-BA1D-73741FD3DE42}" dt="2022-04-23T07:39:27.691" v="17247" actId="478"/>
          <ac:cxnSpMkLst>
            <pc:docMk/>
            <pc:sldMk cId="2419317396" sldId="339"/>
            <ac:cxnSpMk id="25" creationId="{71EAB858-86D8-4814-AB77-4267CB3995A5}"/>
          </ac:cxnSpMkLst>
        </pc:cxnChg>
        <pc:cxnChg chg="add del mod">
          <ac:chgData name="#MOHAMED NUR HAZIM BIN MOHAMED GHAZALI#" userId="ce354245-8870-4e2c-9629-d6b9953e9c85" providerId="ADAL" clId="{34E83D15-9613-47D7-BA1D-73741FD3DE42}" dt="2022-04-23T06:24:38.296" v="15987"/>
          <ac:cxnSpMkLst>
            <pc:docMk/>
            <pc:sldMk cId="2419317396" sldId="339"/>
            <ac:cxnSpMk id="37" creationId="{65693402-7E35-4F9C-BA13-5FD5DED92201}"/>
          </ac:cxnSpMkLst>
        </pc:cxnChg>
        <pc:cxnChg chg="add mod">
          <ac:chgData name="#MOHAMED NUR HAZIM BIN MOHAMED GHAZALI#" userId="ce354245-8870-4e2c-9629-d6b9953e9c85" providerId="ADAL" clId="{34E83D15-9613-47D7-BA1D-73741FD3DE42}" dt="2022-04-23T06:27:34.186" v="16013" actId="14100"/>
          <ac:cxnSpMkLst>
            <pc:docMk/>
            <pc:sldMk cId="2419317396" sldId="339"/>
            <ac:cxnSpMk id="38" creationId="{5B0DE19E-BDC8-4C8F-9B79-D8674C3DE093}"/>
          </ac:cxnSpMkLst>
        </pc:cxnChg>
        <pc:cxnChg chg="add del mod topLvl">
          <ac:chgData name="#MOHAMED NUR HAZIM BIN MOHAMED GHAZALI#" userId="ce354245-8870-4e2c-9629-d6b9953e9c85" providerId="ADAL" clId="{34E83D15-9613-47D7-BA1D-73741FD3DE42}" dt="2022-04-23T07:39:36.377" v="17251" actId="478"/>
          <ac:cxnSpMkLst>
            <pc:docMk/>
            <pc:sldMk cId="2419317396" sldId="339"/>
            <ac:cxnSpMk id="53" creationId="{15331257-23EB-4968-B222-D12C244A4782}"/>
          </ac:cxnSpMkLst>
        </pc:cxnChg>
        <pc:cxnChg chg="add del mod">
          <ac:chgData name="#MOHAMED NUR HAZIM BIN MOHAMED GHAZALI#" userId="ce354245-8870-4e2c-9629-d6b9953e9c85" providerId="ADAL" clId="{34E83D15-9613-47D7-BA1D-73741FD3DE42}" dt="2022-04-23T07:39:25.910" v="17246" actId="478"/>
          <ac:cxnSpMkLst>
            <pc:docMk/>
            <pc:sldMk cId="2419317396" sldId="339"/>
            <ac:cxnSpMk id="55" creationId="{B261B28C-6D7B-4D94-9541-7F36E76E312E}"/>
          </ac:cxnSpMkLst>
        </pc:cxnChg>
        <pc:cxnChg chg="add del mod topLvl">
          <ac:chgData name="#MOHAMED NUR HAZIM BIN MOHAMED GHAZALI#" userId="ce354245-8870-4e2c-9629-d6b9953e9c85" providerId="ADAL" clId="{34E83D15-9613-47D7-BA1D-73741FD3DE42}" dt="2022-04-23T07:39:33.846" v="17250" actId="478"/>
          <ac:cxnSpMkLst>
            <pc:docMk/>
            <pc:sldMk cId="2419317396" sldId="339"/>
            <ac:cxnSpMk id="60" creationId="{582B51ED-847C-4F1F-9610-3E0DF6502E47}"/>
          </ac:cxnSpMkLst>
        </pc:cxnChg>
        <pc:cxnChg chg="add del mod">
          <ac:chgData name="#MOHAMED NUR HAZIM BIN MOHAMED GHAZALI#" userId="ce354245-8870-4e2c-9629-d6b9953e9c85" providerId="ADAL" clId="{34E83D15-9613-47D7-BA1D-73741FD3DE42}" dt="2022-04-23T07:39:23.161" v="17245" actId="478"/>
          <ac:cxnSpMkLst>
            <pc:docMk/>
            <pc:sldMk cId="2419317396" sldId="339"/>
            <ac:cxnSpMk id="67" creationId="{8F179025-32B0-4D63-A2D8-C56D680576B7}"/>
          </ac:cxnSpMkLst>
        </pc:cxnChg>
        <pc:cxnChg chg="add del mod topLvl">
          <ac:chgData name="#MOHAMED NUR HAZIM BIN MOHAMED GHAZALI#" userId="ce354245-8870-4e2c-9629-d6b9953e9c85" providerId="ADAL" clId="{34E83D15-9613-47D7-BA1D-73741FD3DE42}" dt="2022-04-23T07:39:31.846" v="17249" actId="478"/>
          <ac:cxnSpMkLst>
            <pc:docMk/>
            <pc:sldMk cId="2419317396" sldId="339"/>
            <ac:cxnSpMk id="72" creationId="{B7CAD0C6-9863-4BD0-8BE9-62533EB4D1F6}"/>
          </ac:cxnSpMkLst>
        </pc:cxnChg>
        <pc:cxnChg chg="add del mod">
          <ac:chgData name="#MOHAMED NUR HAZIM BIN MOHAMED GHAZALI#" userId="ce354245-8870-4e2c-9629-d6b9953e9c85" providerId="ADAL" clId="{34E83D15-9613-47D7-BA1D-73741FD3DE42}" dt="2022-04-23T07:39:13.195" v="17236" actId="478"/>
          <ac:cxnSpMkLst>
            <pc:docMk/>
            <pc:sldMk cId="2419317396" sldId="339"/>
            <ac:cxnSpMk id="75" creationId="{4A0145C6-E17C-430B-963B-B1D5853F2CEE}"/>
          </ac:cxnSpMkLst>
        </pc:cxnChg>
        <pc:cxnChg chg="add del mod topLvl">
          <ac:chgData name="#MOHAMED NUR HAZIM BIN MOHAMED GHAZALI#" userId="ce354245-8870-4e2c-9629-d6b9953e9c85" providerId="ADAL" clId="{34E83D15-9613-47D7-BA1D-73741FD3DE42}" dt="2022-04-23T07:39:30.144" v="17248" actId="478"/>
          <ac:cxnSpMkLst>
            <pc:docMk/>
            <pc:sldMk cId="2419317396" sldId="339"/>
            <ac:cxnSpMk id="79" creationId="{40C8808F-3A89-4FD8-A894-CD36FD2A804F}"/>
          </ac:cxnSpMkLst>
        </pc:cxnChg>
        <pc:cxnChg chg="del mod topLvl">
          <ac:chgData name="#MOHAMED NUR HAZIM BIN MOHAMED GHAZALI#" userId="ce354245-8870-4e2c-9629-d6b9953e9c85" providerId="ADAL" clId="{34E83D15-9613-47D7-BA1D-73741FD3DE42}" dt="2022-04-23T17:36:22.347" v="24940" actId="478"/>
          <ac:cxnSpMkLst>
            <pc:docMk/>
            <pc:sldMk cId="2419317396" sldId="339"/>
            <ac:cxnSpMk id="85" creationId="{840E47A6-1336-4332-9C00-5B999F85CD37}"/>
          </ac:cxnSpMkLst>
        </pc:cxnChg>
        <pc:cxnChg chg="del mod">
          <ac:chgData name="#MOHAMED NUR HAZIM BIN MOHAMED GHAZALI#" userId="ce354245-8870-4e2c-9629-d6b9953e9c85" providerId="ADAL" clId="{34E83D15-9613-47D7-BA1D-73741FD3DE42}" dt="2022-04-23T07:35:28.660" v="17227" actId="478"/>
          <ac:cxnSpMkLst>
            <pc:docMk/>
            <pc:sldMk cId="2419317396" sldId="339"/>
            <ac:cxnSpMk id="86" creationId="{ABFE124B-6244-4399-A7E4-72939B18CB80}"/>
          </ac:cxnSpMkLst>
        </pc:cxnChg>
        <pc:cxnChg chg="add mod">
          <ac:chgData name="#MOHAMED NUR HAZIM BIN MOHAMED GHAZALI#" userId="ce354245-8870-4e2c-9629-d6b9953e9c85" providerId="ADAL" clId="{34E83D15-9613-47D7-BA1D-73741FD3DE42}" dt="2022-04-23T07:46:38.879" v="17367" actId="1076"/>
          <ac:cxnSpMkLst>
            <pc:docMk/>
            <pc:sldMk cId="2419317396" sldId="339"/>
            <ac:cxnSpMk id="96" creationId="{0A93A945-F5F6-488D-9655-AEFB3F270AE3}"/>
          </ac:cxnSpMkLst>
        </pc:cxnChg>
        <pc:cxnChg chg="add mod">
          <ac:chgData name="#MOHAMED NUR HAZIM BIN MOHAMED GHAZALI#" userId="ce354245-8870-4e2c-9629-d6b9953e9c85" providerId="ADAL" clId="{34E83D15-9613-47D7-BA1D-73741FD3DE42}" dt="2022-04-23T07:45:45.981" v="17359" actId="164"/>
          <ac:cxnSpMkLst>
            <pc:docMk/>
            <pc:sldMk cId="2419317396" sldId="339"/>
            <ac:cxnSpMk id="107" creationId="{91E13D24-FA27-4400-8701-C2DEB9C99B7B}"/>
          </ac:cxnSpMkLst>
        </pc:cxnChg>
        <pc:cxnChg chg="add mod">
          <ac:chgData name="#MOHAMED NUR HAZIM BIN MOHAMED GHAZALI#" userId="ce354245-8870-4e2c-9629-d6b9953e9c85" providerId="ADAL" clId="{34E83D15-9613-47D7-BA1D-73741FD3DE42}" dt="2022-04-23T07:45:36.889" v="17358" actId="164"/>
          <ac:cxnSpMkLst>
            <pc:docMk/>
            <pc:sldMk cId="2419317396" sldId="339"/>
            <ac:cxnSpMk id="114" creationId="{7FA5DB95-0E98-4C3E-A7FF-5DD9BF3AED5F}"/>
          </ac:cxnSpMkLst>
        </pc:cxnChg>
        <pc:cxnChg chg="add mod">
          <ac:chgData name="#MOHAMED NUR HAZIM BIN MOHAMED GHAZALI#" userId="ce354245-8870-4e2c-9629-d6b9953e9c85" providerId="ADAL" clId="{34E83D15-9613-47D7-BA1D-73741FD3DE42}" dt="2022-04-23T07:45:23.157" v="17357" actId="164"/>
          <ac:cxnSpMkLst>
            <pc:docMk/>
            <pc:sldMk cId="2419317396" sldId="339"/>
            <ac:cxnSpMk id="121" creationId="{0DCE64B6-BEFF-4980-9468-E0AD44565E88}"/>
          </ac:cxnSpMkLst>
        </pc:cxnChg>
        <pc:cxnChg chg="mod">
          <ac:chgData name="#MOHAMED NUR HAZIM BIN MOHAMED GHAZALI#" userId="ce354245-8870-4e2c-9629-d6b9953e9c85" providerId="ADAL" clId="{34E83D15-9613-47D7-BA1D-73741FD3DE42}" dt="2022-04-23T07:46:43.456" v="17371" actId="571"/>
          <ac:cxnSpMkLst>
            <pc:docMk/>
            <pc:sldMk cId="2419317396" sldId="339"/>
            <ac:cxnSpMk id="138" creationId="{A8CF8F79-F956-40F2-8F57-43C8B4EB5782}"/>
          </ac:cxnSpMkLst>
        </pc:cxnChg>
      </pc:sldChg>
      <pc:sldChg chg="del">
        <pc:chgData name="#MOHAMED NUR HAZIM BIN MOHAMED GHAZALI#" userId="ce354245-8870-4e2c-9629-d6b9953e9c85" providerId="ADAL" clId="{34E83D15-9613-47D7-BA1D-73741FD3DE42}" dt="2022-04-23T13:39:39.975" v="19969" actId="2696"/>
        <pc:sldMkLst>
          <pc:docMk/>
          <pc:sldMk cId="364634940" sldId="340"/>
        </pc:sldMkLst>
      </pc:sldChg>
      <pc:sldChg chg="addSp delSp modSp add mod ord modAnim modShow modNotesTx">
        <pc:chgData name="#MOHAMED NUR HAZIM BIN MOHAMED GHAZALI#" userId="ce354245-8870-4e2c-9629-d6b9953e9c85" providerId="ADAL" clId="{34E83D15-9613-47D7-BA1D-73741FD3DE42}" dt="2022-04-23T17:47:32.006" v="24999" actId="20577"/>
        <pc:sldMkLst>
          <pc:docMk/>
          <pc:sldMk cId="1874018300" sldId="340"/>
        </pc:sldMkLst>
        <pc:spChg chg="add del mod">
          <ac:chgData name="#MOHAMED NUR HAZIM BIN MOHAMED GHAZALI#" userId="ce354245-8870-4e2c-9629-d6b9953e9c85" providerId="ADAL" clId="{34E83D15-9613-47D7-BA1D-73741FD3DE42}" dt="2022-04-23T15:21:22.469" v="21546" actId="478"/>
          <ac:spMkLst>
            <pc:docMk/>
            <pc:sldMk cId="1874018300" sldId="340"/>
            <ac:spMk id="2" creationId="{A2DB74E0-0DFF-49B7-A36D-16BF0696E5B1}"/>
          </ac:spMkLst>
        </pc:spChg>
        <pc:spChg chg="del">
          <ac:chgData name="#MOHAMED NUR HAZIM BIN MOHAMED GHAZALI#" userId="ce354245-8870-4e2c-9629-d6b9953e9c85" providerId="ADAL" clId="{34E83D15-9613-47D7-BA1D-73741FD3DE42}" dt="2022-04-23T15:00:27.916" v="21387" actId="478"/>
          <ac:spMkLst>
            <pc:docMk/>
            <pc:sldMk cId="1874018300" sldId="340"/>
            <ac:spMk id="7" creationId="{1EA38E9B-8ED5-2EA9-CD28-E61F1D1C336D}"/>
          </ac:spMkLst>
        </pc:spChg>
        <pc:spChg chg="add mod">
          <ac:chgData name="#MOHAMED NUR HAZIM BIN MOHAMED GHAZALI#" userId="ce354245-8870-4e2c-9629-d6b9953e9c85" providerId="ADAL" clId="{34E83D15-9613-47D7-BA1D-73741FD3DE42}" dt="2022-04-23T15:00:40.421" v="21420" actId="14100"/>
          <ac:spMkLst>
            <pc:docMk/>
            <pc:sldMk cId="1874018300" sldId="340"/>
            <ac:spMk id="9" creationId="{276F5B45-95F0-447B-AF5D-02D7A851DF87}"/>
          </ac:spMkLst>
        </pc:spChg>
        <pc:spChg chg="del mod">
          <ac:chgData name="#MOHAMED NUR HAZIM BIN MOHAMED GHAZALI#" userId="ce354245-8870-4e2c-9629-d6b9953e9c85" providerId="ADAL" clId="{34E83D15-9613-47D7-BA1D-73741FD3DE42}" dt="2022-04-23T15:18:46.800" v="21527"/>
          <ac:spMkLst>
            <pc:docMk/>
            <pc:sldMk cId="1874018300" sldId="340"/>
            <ac:spMk id="11" creationId="{32A9E1BD-92A6-6522-4928-4E6A46FE3C43}"/>
          </ac:spMkLst>
        </pc:spChg>
        <pc:spChg chg="del">
          <ac:chgData name="#MOHAMED NUR HAZIM BIN MOHAMED GHAZALI#" userId="ce354245-8870-4e2c-9629-d6b9953e9c85" providerId="ADAL" clId="{34E83D15-9613-47D7-BA1D-73741FD3DE42}" dt="2022-04-23T15:18:46.802" v="21529"/>
          <ac:spMkLst>
            <pc:docMk/>
            <pc:sldMk cId="1874018300" sldId="340"/>
            <ac:spMk id="12" creationId="{7027B6D7-FFF2-7C98-7A9D-EF414EC5646C}"/>
          </ac:spMkLst>
        </pc:spChg>
        <pc:spChg chg="add mod">
          <ac:chgData name="#MOHAMED NUR HAZIM BIN MOHAMED GHAZALI#" userId="ce354245-8870-4e2c-9629-d6b9953e9c85" providerId="ADAL" clId="{34E83D15-9613-47D7-BA1D-73741FD3DE42}" dt="2022-04-23T17:47:24.319" v="24973" actId="20577"/>
          <ac:spMkLst>
            <pc:docMk/>
            <pc:sldMk cId="1874018300" sldId="340"/>
            <ac:spMk id="13" creationId="{70A3EE0B-5479-46C8-BB3F-D76FB7153259}"/>
          </ac:spMkLst>
        </pc:spChg>
        <pc:spChg chg="add mod">
          <ac:chgData name="#MOHAMED NUR HAZIM BIN MOHAMED GHAZALI#" userId="ce354245-8870-4e2c-9629-d6b9953e9c85" providerId="ADAL" clId="{34E83D15-9613-47D7-BA1D-73741FD3DE42}" dt="2022-04-23T15:23:22.338" v="21654" actId="1076"/>
          <ac:spMkLst>
            <pc:docMk/>
            <pc:sldMk cId="1874018300" sldId="340"/>
            <ac:spMk id="14" creationId="{C2DE08EA-A9A2-4B89-9214-596AF46B25E5}"/>
          </ac:spMkLst>
        </pc:spChg>
        <pc:picChg chg="mod">
          <ac:chgData name="#MOHAMED NUR HAZIM BIN MOHAMED GHAZALI#" userId="ce354245-8870-4e2c-9629-d6b9953e9c85" providerId="ADAL" clId="{34E83D15-9613-47D7-BA1D-73741FD3DE42}" dt="2022-04-23T15:23:03.075" v="21650" actId="1076"/>
          <ac:picMkLst>
            <pc:docMk/>
            <pc:sldMk cId="1874018300" sldId="340"/>
            <ac:picMk id="8" creationId="{A0866F97-69B9-D7A9-AF2E-478787B00A69}"/>
          </ac:picMkLst>
        </pc:picChg>
        <pc:picChg chg="mod">
          <ac:chgData name="#MOHAMED NUR HAZIM BIN MOHAMED GHAZALI#" userId="ce354245-8870-4e2c-9629-d6b9953e9c85" providerId="ADAL" clId="{34E83D15-9613-47D7-BA1D-73741FD3DE42}" dt="2022-04-23T15:23:05.470" v="21651" actId="14100"/>
          <ac:picMkLst>
            <pc:docMk/>
            <pc:sldMk cId="1874018300" sldId="340"/>
            <ac:picMk id="10" creationId="{632CE904-44C0-1374-B773-170AFCA4AC0A}"/>
          </ac:picMkLst>
        </pc:picChg>
      </pc:sldChg>
      <pc:sldChg chg="addSp delSp modSp mod modAnim modNotesTx">
        <pc:chgData name="#MOHAMED NUR HAZIM BIN MOHAMED GHAZALI#" userId="ce354245-8870-4e2c-9629-d6b9953e9c85" providerId="ADAL" clId="{34E83D15-9613-47D7-BA1D-73741FD3DE42}" dt="2022-04-23T17:13:07.079" v="24833" actId="20577"/>
        <pc:sldMkLst>
          <pc:docMk/>
          <pc:sldMk cId="3335525183" sldId="341"/>
        </pc:sldMkLst>
        <pc:spChg chg="del mod">
          <ac:chgData name="#MOHAMED NUR HAZIM BIN MOHAMED GHAZALI#" userId="ce354245-8870-4e2c-9629-d6b9953e9c85" providerId="ADAL" clId="{34E83D15-9613-47D7-BA1D-73741FD3DE42}" dt="2022-04-23T08:25:06.427" v="17444" actId="478"/>
          <ac:spMkLst>
            <pc:docMk/>
            <pc:sldMk cId="3335525183" sldId="341"/>
            <ac:spMk id="2" creationId="{96B4249F-9A77-B11D-09A8-529D9D9FE653}"/>
          </ac:spMkLst>
        </pc:spChg>
        <pc:spChg chg="mod">
          <ac:chgData name="#MOHAMED NUR HAZIM BIN MOHAMED GHAZALI#" userId="ce354245-8870-4e2c-9629-d6b9953e9c85" providerId="ADAL" clId="{34E83D15-9613-47D7-BA1D-73741FD3DE42}" dt="2022-04-23T08:28:03.362" v="17570" actId="1076"/>
          <ac:spMkLst>
            <pc:docMk/>
            <pc:sldMk cId="3335525183" sldId="341"/>
            <ac:spMk id="3" creationId="{38230032-6517-D229-A755-53E47395E8B7}"/>
          </ac:spMkLst>
        </pc:spChg>
        <pc:spChg chg="del">
          <ac:chgData name="#MOHAMED NUR HAZIM BIN MOHAMED GHAZALI#" userId="ce354245-8870-4e2c-9629-d6b9953e9c85" providerId="ADAL" clId="{34E83D15-9613-47D7-BA1D-73741FD3DE42}" dt="2022-04-23T08:24:16.910" v="17440" actId="478"/>
          <ac:spMkLst>
            <pc:docMk/>
            <pc:sldMk cId="3335525183" sldId="341"/>
            <ac:spMk id="4" creationId="{759DF814-DB29-2678-D05D-6C179E5D81F4}"/>
          </ac:spMkLst>
        </pc:spChg>
        <pc:spChg chg="add mod">
          <ac:chgData name="#MOHAMED NUR HAZIM BIN MOHAMED GHAZALI#" userId="ce354245-8870-4e2c-9629-d6b9953e9c85" providerId="ADAL" clId="{34E83D15-9613-47D7-BA1D-73741FD3DE42}" dt="2022-04-23T08:27:21.428" v="17557" actId="1076"/>
          <ac:spMkLst>
            <pc:docMk/>
            <pc:sldMk cId="3335525183" sldId="341"/>
            <ac:spMk id="6" creationId="{AB1FA056-599D-4319-B019-F3267CE69CB7}"/>
          </ac:spMkLst>
        </pc:spChg>
        <pc:spChg chg="add del mod">
          <ac:chgData name="#MOHAMED NUR HAZIM BIN MOHAMED GHAZALI#" userId="ce354245-8870-4e2c-9629-d6b9953e9c85" providerId="ADAL" clId="{34E83D15-9613-47D7-BA1D-73741FD3DE42}" dt="2022-04-23T08:25:17.473" v="17470" actId="478"/>
          <ac:spMkLst>
            <pc:docMk/>
            <pc:sldMk cId="3335525183" sldId="341"/>
            <ac:spMk id="8" creationId="{158D533A-6039-487F-B1EA-061FAC4F3B9E}"/>
          </ac:spMkLst>
        </pc:spChg>
        <pc:spChg chg="add mod">
          <ac:chgData name="#MOHAMED NUR HAZIM BIN MOHAMED GHAZALI#" userId="ce354245-8870-4e2c-9629-d6b9953e9c85" providerId="ADAL" clId="{34E83D15-9613-47D7-BA1D-73741FD3DE42}" dt="2022-04-23T08:25:14.191" v="17469" actId="20577"/>
          <ac:spMkLst>
            <pc:docMk/>
            <pc:sldMk cId="3335525183" sldId="341"/>
            <ac:spMk id="13" creationId="{6B888B61-8F17-46A3-9CC8-1DBF0C54AF8A}"/>
          </ac:spMkLst>
        </pc:spChg>
        <pc:spChg chg="add del mod">
          <ac:chgData name="#MOHAMED NUR HAZIM BIN MOHAMED GHAZALI#" userId="ce354245-8870-4e2c-9629-d6b9953e9c85" providerId="ADAL" clId="{34E83D15-9613-47D7-BA1D-73741FD3DE42}" dt="2022-04-23T08:23:11.468" v="17426" actId="34122"/>
          <ac:spMkLst>
            <pc:docMk/>
            <pc:sldMk cId="3335525183" sldId="341"/>
            <ac:spMk id="22" creationId="{03124D14-E3E0-4A52-B186-608CFCD8E116}"/>
          </ac:spMkLst>
        </pc:spChg>
        <pc:picChg chg="mod">
          <ac:chgData name="#MOHAMED NUR HAZIM BIN MOHAMED GHAZALI#" userId="ce354245-8870-4e2c-9629-d6b9953e9c85" providerId="ADAL" clId="{34E83D15-9613-47D7-BA1D-73741FD3DE42}" dt="2022-04-23T08:25:56.844" v="17485" actId="1076"/>
          <ac:picMkLst>
            <pc:docMk/>
            <pc:sldMk cId="3335525183" sldId="341"/>
            <ac:picMk id="5" creationId="{79054B65-9744-63E9-A18F-A36A98907C6B}"/>
          </ac:picMkLst>
        </pc:picChg>
        <pc:inkChg chg="del">
          <ac:chgData name="#MOHAMED NUR HAZIM BIN MOHAMED GHAZALI#" userId="ce354245-8870-4e2c-9629-d6b9953e9c85" providerId="ADAL" clId="{34E83D15-9613-47D7-BA1D-73741FD3DE42}" dt="2022-04-23T08:23:20.141" v="17427" actId="478"/>
          <ac:inkMkLst>
            <pc:docMk/>
            <pc:sldMk cId="3335525183" sldId="341"/>
            <ac:inkMk id="9" creationId="{37622A8E-2437-48FE-AC39-71A1F4D7D4E7}"/>
          </ac:inkMkLst>
        </pc:inkChg>
        <pc:inkChg chg="del">
          <ac:chgData name="#MOHAMED NUR HAZIM BIN MOHAMED GHAZALI#" userId="ce354245-8870-4e2c-9629-d6b9953e9c85" providerId="ADAL" clId="{34E83D15-9613-47D7-BA1D-73741FD3DE42}" dt="2022-04-23T08:23:20.141" v="17427" actId="478"/>
          <ac:inkMkLst>
            <pc:docMk/>
            <pc:sldMk cId="3335525183" sldId="341"/>
            <ac:inkMk id="10" creationId="{8FD78C12-FC33-19A1-C2DA-98286FE6A0CE}"/>
          </ac:inkMkLst>
        </pc:inkChg>
        <pc:inkChg chg="add del">
          <ac:chgData name="#MOHAMED NUR HAZIM BIN MOHAMED GHAZALI#" userId="ce354245-8870-4e2c-9629-d6b9953e9c85" providerId="ADAL" clId="{34E83D15-9613-47D7-BA1D-73741FD3DE42}" dt="2022-04-23T08:23:20.141" v="17427" actId="478"/>
          <ac:inkMkLst>
            <pc:docMk/>
            <pc:sldMk cId="3335525183" sldId="341"/>
            <ac:inkMk id="11" creationId="{C208C3A7-2093-6131-D09C-9C86D8659FFD}"/>
          </ac:inkMkLst>
        </pc:inkChg>
      </pc:sldChg>
      <pc:sldChg chg="addSp delSp modSp mod">
        <pc:chgData name="#MOHAMED NUR HAZIM BIN MOHAMED GHAZALI#" userId="ce354245-8870-4e2c-9629-d6b9953e9c85" providerId="ADAL" clId="{34E83D15-9613-47D7-BA1D-73741FD3DE42}" dt="2022-04-23T08:49:04.039" v="17663" actId="1076"/>
        <pc:sldMkLst>
          <pc:docMk/>
          <pc:sldMk cId="945161741" sldId="342"/>
        </pc:sldMkLst>
        <pc:spChg chg="add del">
          <ac:chgData name="#MOHAMED NUR HAZIM BIN MOHAMED GHAZALI#" userId="ce354245-8870-4e2c-9629-d6b9953e9c85" providerId="ADAL" clId="{34E83D15-9613-47D7-BA1D-73741FD3DE42}" dt="2022-04-23T08:28:39.313" v="17596" actId="478"/>
          <ac:spMkLst>
            <pc:docMk/>
            <pc:sldMk cId="945161741" sldId="342"/>
            <ac:spMk id="2" creationId="{8C63D2F2-E3A0-B69F-77CE-C313A29D7BD0}"/>
          </ac:spMkLst>
        </pc:spChg>
        <pc:spChg chg="del">
          <ac:chgData name="#MOHAMED NUR HAZIM BIN MOHAMED GHAZALI#" userId="ce354245-8870-4e2c-9629-d6b9953e9c85" providerId="ADAL" clId="{34E83D15-9613-47D7-BA1D-73741FD3DE42}" dt="2022-04-23T08:27:46.990" v="17564" actId="478"/>
          <ac:spMkLst>
            <pc:docMk/>
            <pc:sldMk cId="945161741" sldId="342"/>
            <ac:spMk id="3" creationId="{C619284E-24AF-40C1-59DF-F0C70C0BDFB8}"/>
          </ac:spMkLst>
        </pc:spChg>
        <pc:spChg chg="del">
          <ac:chgData name="#MOHAMED NUR HAZIM BIN MOHAMED GHAZALI#" userId="ce354245-8870-4e2c-9629-d6b9953e9c85" providerId="ADAL" clId="{34E83D15-9613-47D7-BA1D-73741FD3DE42}" dt="2022-04-23T08:27:46.990" v="17564" actId="478"/>
          <ac:spMkLst>
            <pc:docMk/>
            <pc:sldMk cId="945161741" sldId="342"/>
            <ac:spMk id="4" creationId="{2C6EC8E3-2283-07DC-A800-FF884C8BA20D}"/>
          </ac:spMkLst>
        </pc:spChg>
        <pc:spChg chg="add del mod">
          <ac:chgData name="#MOHAMED NUR HAZIM BIN MOHAMED GHAZALI#" userId="ce354245-8870-4e2c-9629-d6b9953e9c85" providerId="ADAL" clId="{34E83D15-9613-47D7-BA1D-73741FD3DE42}" dt="2022-04-23T08:28:45.609" v="17601" actId="478"/>
          <ac:spMkLst>
            <pc:docMk/>
            <pc:sldMk cId="945161741" sldId="342"/>
            <ac:spMk id="7" creationId="{035C46D0-0033-420D-BA83-09C65846CB36}"/>
          </ac:spMkLst>
        </pc:spChg>
        <pc:spChg chg="add del mod">
          <ac:chgData name="#MOHAMED NUR HAZIM BIN MOHAMED GHAZALI#" userId="ce354245-8870-4e2c-9629-d6b9953e9c85" providerId="ADAL" clId="{34E83D15-9613-47D7-BA1D-73741FD3DE42}" dt="2022-04-23T08:28:41.187" v="17600" actId="20577"/>
          <ac:spMkLst>
            <pc:docMk/>
            <pc:sldMk cId="945161741" sldId="342"/>
            <ac:spMk id="8" creationId="{CD7FF618-7A16-494F-B0FD-A4ABA5ADDF9A}"/>
          </ac:spMkLst>
        </pc:spChg>
        <pc:picChg chg="del mod">
          <ac:chgData name="#MOHAMED NUR HAZIM BIN MOHAMED GHAZALI#" userId="ce354245-8870-4e2c-9629-d6b9953e9c85" providerId="ADAL" clId="{34E83D15-9613-47D7-BA1D-73741FD3DE42}" dt="2022-04-23T08:41:07.400" v="17612" actId="478"/>
          <ac:picMkLst>
            <pc:docMk/>
            <pc:sldMk cId="945161741" sldId="342"/>
            <ac:picMk id="5" creationId="{BC933242-E7B8-5221-3308-C1CB5AEC5446}"/>
          </ac:picMkLst>
        </pc:picChg>
        <pc:picChg chg="add mod">
          <ac:chgData name="#MOHAMED NUR HAZIM BIN MOHAMED GHAZALI#" userId="ce354245-8870-4e2c-9629-d6b9953e9c85" providerId="ADAL" clId="{34E83D15-9613-47D7-BA1D-73741FD3DE42}" dt="2022-04-23T08:49:04.039" v="17663" actId="1076"/>
          <ac:picMkLst>
            <pc:docMk/>
            <pc:sldMk cId="945161741" sldId="342"/>
            <ac:picMk id="10" creationId="{B49FA903-9F22-47C8-901B-924466721ACB}"/>
          </ac:picMkLst>
        </pc:picChg>
      </pc:sldChg>
      <pc:sldChg chg="addSp delSp modSp mod addAnim delAnim modAnim modNotesTx">
        <pc:chgData name="#MOHAMED NUR HAZIM BIN MOHAMED GHAZALI#" userId="ce354245-8870-4e2c-9629-d6b9953e9c85" providerId="ADAL" clId="{34E83D15-9613-47D7-BA1D-73741FD3DE42}" dt="2022-04-23T08:47:40.001" v="17657"/>
        <pc:sldMkLst>
          <pc:docMk/>
          <pc:sldMk cId="3470131386" sldId="343"/>
        </pc:sldMkLst>
        <pc:spChg chg="add mod">
          <ac:chgData name="#MOHAMED NUR HAZIM BIN MOHAMED GHAZALI#" userId="ce354245-8870-4e2c-9629-d6b9953e9c85" providerId="ADAL" clId="{34E83D15-9613-47D7-BA1D-73741FD3DE42}" dt="2022-04-23T08:47:17.690" v="17652" actId="164"/>
          <ac:spMkLst>
            <pc:docMk/>
            <pc:sldMk cId="3470131386" sldId="343"/>
            <ac:spMk id="6" creationId="{02C2F8A2-581C-4178-84DF-795872AFD1BA}"/>
          </ac:spMkLst>
        </pc:spChg>
        <pc:spChg chg="mod topLvl">
          <ac:chgData name="#MOHAMED NUR HAZIM BIN MOHAMED GHAZALI#" userId="ce354245-8870-4e2c-9629-d6b9953e9c85" providerId="ADAL" clId="{34E83D15-9613-47D7-BA1D-73741FD3DE42}" dt="2022-04-23T07:33:27.543" v="17204" actId="164"/>
          <ac:spMkLst>
            <pc:docMk/>
            <pc:sldMk cId="3470131386" sldId="343"/>
            <ac:spMk id="10" creationId="{7525CB21-3603-405D-9C30-759A06B1D7DD}"/>
          </ac:spMkLst>
        </pc:spChg>
        <pc:spChg chg="mod topLvl">
          <ac:chgData name="#MOHAMED NUR HAZIM BIN MOHAMED GHAZALI#" userId="ce354245-8870-4e2c-9629-d6b9953e9c85" providerId="ADAL" clId="{34E83D15-9613-47D7-BA1D-73741FD3DE42}" dt="2022-04-23T07:33:47.460" v="17207" actId="164"/>
          <ac:spMkLst>
            <pc:docMk/>
            <pc:sldMk cId="3470131386" sldId="343"/>
            <ac:spMk id="23" creationId="{95C056F6-C756-4B40-8538-01AB0A97597A}"/>
          </ac:spMkLst>
        </pc:spChg>
        <pc:spChg chg="add del mod">
          <ac:chgData name="#MOHAMED NUR HAZIM BIN MOHAMED GHAZALI#" userId="ce354245-8870-4e2c-9629-d6b9953e9c85" providerId="ADAL" clId="{34E83D15-9613-47D7-BA1D-73741FD3DE42}" dt="2022-04-23T07:34:05.956" v="17208" actId="164"/>
          <ac:spMkLst>
            <pc:docMk/>
            <pc:sldMk cId="3470131386" sldId="343"/>
            <ac:spMk id="28" creationId="{F0D39B35-4EF3-4E72-8034-40155415204C}"/>
          </ac:spMkLst>
        </pc:spChg>
        <pc:spChg chg="mod">
          <ac:chgData name="#MOHAMED NUR HAZIM BIN MOHAMED GHAZALI#" userId="ce354245-8870-4e2c-9629-d6b9953e9c85" providerId="ADAL" clId="{34E83D15-9613-47D7-BA1D-73741FD3DE42}" dt="2022-04-23T07:33:38.291" v="17205" actId="164"/>
          <ac:spMkLst>
            <pc:docMk/>
            <pc:sldMk cId="3470131386" sldId="343"/>
            <ac:spMk id="45" creationId="{71D9E25A-41CD-4813-B340-3B2796C50E9D}"/>
          </ac:spMkLst>
        </pc:spChg>
        <pc:spChg chg="mod">
          <ac:chgData name="#MOHAMED NUR HAZIM BIN MOHAMED GHAZALI#" userId="ce354245-8870-4e2c-9629-d6b9953e9c85" providerId="ADAL" clId="{34E83D15-9613-47D7-BA1D-73741FD3DE42}" dt="2022-04-23T07:34:30.686" v="17214" actId="20577"/>
          <ac:spMkLst>
            <pc:docMk/>
            <pc:sldMk cId="3470131386" sldId="343"/>
            <ac:spMk id="55" creationId="{33DF3957-7947-4592-AB7F-3DCC33A93533}"/>
          </ac:spMkLst>
        </pc:spChg>
        <pc:spChg chg="add del mod">
          <ac:chgData name="#MOHAMED NUR HAZIM BIN MOHAMED GHAZALI#" userId="ce354245-8870-4e2c-9629-d6b9953e9c85" providerId="ADAL" clId="{34E83D15-9613-47D7-BA1D-73741FD3DE42}" dt="2022-04-23T07:32:53.955" v="17201" actId="478"/>
          <ac:spMkLst>
            <pc:docMk/>
            <pc:sldMk cId="3470131386" sldId="343"/>
            <ac:spMk id="75" creationId="{AA8C9230-C1D5-4141-BE80-5817F0FEFB1B}"/>
          </ac:spMkLst>
        </pc:spChg>
        <pc:spChg chg="add del mod">
          <ac:chgData name="#MOHAMED NUR HAZIM BIN MOHAMED GHAZALI#" userId="ce354245-8870-4e2c-9629-d6b9953e9c85" providerId="ADAL" clId="{34E83D15-9613-47D7-BA1D-73741FD3DE42}" dt="2022-04-23T07:54:07.402" v="17396" actId="478"/>
          <ac:spMkLst>
            <pc:docMk/>
            <pc:sldMk cId="3470131386" sldId="343"/>
            <ac:spMk id="89" creationId="{D2151CD7-9D04-411F-9141-D414EA03CC89}"/>
          </ac:spMkLst>
        </pc:spChg>
        <pc:grpChg chg="add del mod">
          <ac:chgData name="#MOHAMED NUR HAZIM BIN MOHAMED GHAZALI#" userId="ce354245-8870-4e2c-9629-d6b9953e9c85" providerId="ADAL" clId="{34E83D15-9613-47D7-BA1D-73741FD3DE42}" dt="2022-04-23T07:24:51.599" v="17103" actId="478"/>
          <ac:grpSpMkLst>
            <pc:docMk/>
            <pc:sldMk cId="3470131386" sldId="343"/>
            <ac:grpSpMk id="8" creationId="{CB23C839-7EAD-4166-AAE1-B2F05D1A99B8}"/>
          </ac:grpSpMkLst>
        </pc:grpChg>
        <pc:grpChg chg="add mod">
          <ac:chgData name="#MOHAMED NUR HAZIM BIN MOHAMED GHAZALI#" userId="ce354245-8870-4e2c-9629-d6b9953e9c85" providerId="ADAL" clId="{34E83D15-9613-47D7-BA1D-73741FD3DE42}" dt="2022-04-23T08:47:21.393" v="17653" actId="1076"/>
          <ac:grpSpMkLst>
            <pc:docMk/>
            <pc:sldMk cId="3470131386" sldId="343"/>
            <ac:grpSpMk id="11" creationId="{065FC8FF-1400-45F7-9FA5-C0C8B230C96B}"/>
          </ac:grpSpMkLst>
        </pc:grpChg>
        <pc:grpChg chg="del">
          <ac:chgData name="#MOHAMED NUR HAZIM BIN MOHAMED GHAZALI#" userId="ce354245-8870-4e2c-9629-d6b9953e9c85" providerId="ADAL" clId="{34E83D15-9613-47D7-BA1D-73741FD3DE42}" dt="2022-04-23T07:23:07.158" v="17045" actId="478"/>
          <ac:grpSpMkLst>
            <pc:docMk/>
            <pc:sldMk cId="3470131386" sldId="343"/>
            <ac:grpSpMk id="18" creationId="{ADA0D224-18F9-43E2-9E86-71F9043D9164}"/>
          </ac:grpSpMkLst>
        </pc:grpChg>
        <pc:grpChg chg="add del">
          <ac:chgData name="#MOHAMED NUR HAZIM BIN MOHAMED GHAZALI#" userId="ce354245-8870-4e2c-9629-d6b9953e9c85" providerId="ADAL" clId="{34E83D15-9613-47D7-BA1D-73741FD3DE42}" dt="2022-04-23T07:23:19.327" v="17052" actId="478"/>
          <ac:grpSpMkLst>
            <pc:docMk/>
            <pc:sldMk cId="3470131386" sldId="343"/>
            <ac:grpSpMk id="22" creationId="{05758F01-61AA-42BC-A3FF-455705E08A44}"/>
          </ac:grpSpMkLst>
        </pc:grpChg>
        <pc:grpChg chg="add mod">
          <ac:chgData name="#MOHAMED NUR HAZIM BIN MOHAMED GHAZALI#" userId="ce354245-8870-4e2c-9629-d6b9953e9c85" providerId="ADAL" clId="{34E83D15-9613-47D7-BA1D-73741FD3DE42}" dt="2022-04-23T07:33:27.543" v="17204" actId="164"/>
          <ac:grpSpMkLst>
            <pc:docMk/>
            <pc:sldMk cId="3470131386" sldId="343"/>
            <ac:grpSpMk id="82" creationId="{F67119C8-8261-4DA6-B084-C1F83CD3ADF7}"/>
          </ac:grpSpMkLst>
        </pc:grpChg>
        <pc:grpChg chg="add mod">
          <ac:chgData name="#MOHAMED NUR HAZIM BIN MOHAMED GHAZALI#" userId="ce354245-8870-4e2c-9629-d6b9953e9c85" providerId="ADAL" clId="{34E83D15-9613-47D7-BA1D-73741FD3DE42}" dt="2022-04-23T07:33:38.291" v="17205" actId="164"/>
          <ac:grpSpMkLst>
            <pc:docMk/>
            <pc:sldMk cId="3470131386" sldId="343"/>
            <ac:grpSpMk id="83" creationId="{2CF7A214-6AB9-46FE-A5B2-81A4CEB40B88}"/>
          </ac:grpSpMkLst>
        </pc:grpChg>
        <pc:grpChg chg="add mod">
          <ac:chgData name="#MOHAMED NUR HAZIM BIN MOHAMED GHAZALI#" userId="ce354245-8870-4e2c-9629-d6b9953e9c85" providerId="ADAL" clId="{34E83D15-9613-47D7-BA1D-73741FD3DE42}" dt="2022-04-23T07:33:42.883" v="17206" actId="164"/>
          <ac:grpSpMkLst>
            <pc:docMk/>
            <pc:sldMk cId="3470131386" sldId="343"/>
            <ac:grpSpMk id="84" creationId="{EA38248B-E52F-41E4-9F33-09FCE9DF4A83}"/>
          </ac:grpSpMkLst>
        </pc:grpChg>
        <pc:grpChg chg="add mod">
          <ac:chgData name="#MOHAMED NUR HAZIM BIN MOHAMED GHAZALI#" userId="ce354245-8870-4e2c-9629-d6b9953e9c85" providerId="ADAL" clId="{34E83D15-9613-47D7-BA1D-73741FD3DE42}" dt="2022-04-23T07:33:47.460" v="17207" actId="164"/>
          <ac:grpSpMkLst>
            <pc:docMk/>
            <pc:sldMk cId="3470131386" sldId="343"/>
            <ac:grpSpMk id="85" creationId="{5850911F-9739-4345-AC3D-268F27AEB441}"/>
          </ac:grpSpMkLst>
        </pc:grpChg>
        <pc:grpChg chg="add mod">
          <ac:chgData name="#MOHAMED NUR HAZIM BIN MOHAMED GHAZALI#" userId="ce354245-8870-4e2c-9629-d6b9953e9c85" providerId="ADAL" clId="{34E83D15-9613-47D7-BA1D-73741FD3DE42}" dt="2022-04-23T07:34:13.440" v="17209" actId="1076"/>
          <ac:grpSpMkLst>
            <pc:docMk/>
            <pc:sldMk cId="3470131386" sldId="343"/>
            <ac:grpSpMk id="86" creationId="{679CA189-0478-4C99-B814-C92BFAF92FBC}"/>
          </ac:grpSpMkLst>
        </pc:grpChg>
        <pc:picChg chg="add mod">
          <ac:chgData name="#MOHAMED NUR HAZIM BIN MOHAMED GHAZALI#" userId="ce354245-8870-4e2c-9629-d6b9953e9c85" providerId="ADAL" clId="{34E83D15-9613-47D7-BA1D-73741FD3DE42}" dt="2022-04-23T08:47:17.690" v="17652" actId="164"/>
          <ac:picMkLst>
            <pc:docMk/>
            <pc:sldMk cId="3470131386" sldId="343"/>
            <ac:picMk id="8" creationId="{59739B12-9DEB-4281-B899-F4605EB3C23F}"/>
          </ac:picMkLst>
        </pc:picChg>
        <pc:picChg chg="mod">
          <ac:chgData name="#MOHAMED NUR HAZIM BIN MOHAMED GHAZALI#" userId="ce354245-8870-4e2c-9629-d6b9953e9c85" providerId="ADAL" clId="{34E83D15-9613-47D7-BA1D-73741FD3DE42}" dt="2022-04-23T07:30:10.894" v="17175" actId="1076"/>
          <ac:picMkLst>
            <pc:docMk/>
            <pc:sldMk cId="3470131386" sldId="343"/>
            <ac:picMk id="9" creationId="{6B827FA6-156B-45C0-8073-92C2605A9EEE}"/>
          </ac:picMkLst>
        </pc:picChg>
        <pc:picChg chg="add mod">
          <ac:chgData name="#MOHAMED NUR HAZIM BIN MOHAMED GHAZALI#" userId="ce354245-8870-4e2c-9629-d6b9953e9c85" providerId="ADAL" clId="{34E83D15-9613-47D7-BA1D-73741FD3DE42}" dt="2022-04-23T06:56:02.112" v="16899" actId="571"/>
          <ac:picMkLst>
            <pc:docMk/>
            <pc:sldMk cId="3470131386" sldId="343"/>
            <ac:picMk id="24" creationId="{E0A88DE2-3E54-4DC0-9697-EEECF2368503}"/>
          </ac:picMkLst>
        </pc:picChg>
        <pc:picChg chg="add del mod modCrop">
          <ac:chgData name="#MOHAMED NUR HAZIM BIN MOHAMED GHAZALI#" userId="ce354245-8870-4e2c-9629-d6b9953e9c85" providerId="ADAL" clId="{34E83D15-9613-47D7-BA1D-73741FD3DE42}" dt="2022-04-23T08:45:11.294" v="17623" actId="478"/>
          <ac:picMkLst>
            <pc:docMk/>
            <pc:sldMk cId="3470131386" sldId="343"/>
            <ac:picMk id="88" creationId="{F8F8F13A-2D42-49BD-AD70-770D038F2D13}"/>
          </ac:picMkLst>
        </pc:picChg>
        <pc:cxnChg chg="del mod topLvl">
          <ac:chgData name="#MOHAMED NUR HAZIM BIN MOHAMED GHAZALI#" userId="ce354245-8870-4e2c-9629-d6b9953e9c85" providerId="ADAL" clId="{34E83D15-9613-47D7-BA1D-73741FD3DE42}" dt="2022-04-23T07:24:51.599" v="17103" actId="478"/>
          <ac:cxnSpMkLst>
            <pc:docMk/>
            <pc:sldMk cId="3470131386" sldId="343"/>
            <ac:cxnSpMk id="11" creationId="{6AA7DB76-2C75-4543-A24C-EAB953C368A0}"/>
          </ac:cxnSpMkLst>
        </pc:cxnChg>
        <pc:cxnChg chg="del mod">
          <ac:chgData name="#MOHAMED NUR HAZIM BIN MOHAMED GHAZALI#" userId="ce354245-8870-4e2c-9629-d6b9953e9c85" providerId="ADAL" clId="{34E83D15-9613-47D7-BA1D-73741FD3DE42}" dt="2022-04-23T07:24:49.427" v="17102" actId="478"/>
          <ac:cxnSpMkLst>
            <pc:docMk/>
            <pc:sldMk cId="3470131386" sldId="343"/>
            <ac:cxnSpMk id="12" creationId="{A600CE18-9FA6-4511-97E9-233373C7D018}"/>
          </ac:cxnSpMkLst>
        </pc:cxnChg>
        <pc:cxnChg chg="mod ord">
          <ac:chgData name="#MOHAMED NUR HAZIM BIN MOHAMED GHAZALI#" userId="ce354245-8870-4e2c-9629-d6b9953e9c85" providerId="ADAL" clId="{34E83D15-9613-47D7-BA1D-73741FD3DE42}" dt="2022-04-23T07:33:38.291" v="17205" actId="164"/>
          <ac:cxnSpMkLst>
            <pc:docMk/>
            <pc:sldMk cId="3470131386" sldId="343"/>
            <ac:cxnSpMk id="15" creationId="{D55D9699-FDD8-4192-847A-7B81DBB8CDD6}"/>
          </ac:cxnSpMkLst>
        </pc:cxnChg>
        <pc:cxnChg chg="del mod topLvl">
          <ac:chgData name="#MOHAMED NUR HAZIM BIN MOHAMED GHAZALI#" userId="ce354245-8870-4e2c-9629-d6b9953e9c85" providerId="ADAL" clId="{34E83D15-9613-47D7-BA1D-73741FD3DE42}" dt="2022-04-23T07:23:07.158" v="17045" actId="478"/>
          <ac:cxnSpMkLst>
            <pc:docMk/>
            <pc:sldMk cId="3470131386" sldId="343"/>
            <ac:cxnSpMk id="20" creationId="{8BBD8921-4A00-426E-B3FA-8134C33DB5D5}"/>
          </ac:cxnSpMkLst>
        </pc:cxnChg>
        <pc:cxnChg chg="del topLvl">
          <ac:chgData name="#MOHAMED NUR HAZIM BIN MOHAMED GHAZALI#" userId="ce354245-8870-4e2c-9629-d6b9953e9c85" providerId="ADAL" clId="{34E83D15-9613-47D7-BA1D-73741FD3DE42}" dt="2022-04-23T07:23:08.611" v="17046" actId="478"/>
          <ac:cxnSpMkLst>
            <pc:docMk/>
            <pc:sldMk cId="3470131386" sldId="343"/>
            <ac:cxnSpMk id="21" creationId="{E2D68B9D-6AA8-4312-BCEC-99F91B7B92DE}"/>
          </ac:cxnSpMkLst>
        </pc:cxnChg>
        <pc:cxnChg chg="del topLvl">
          <ac:chgData name="#MOHAMED NUR HAZIM BIN MOHAMED GHAZALI#" userId="ce354245-8870-4e2c-9629-d6b9953e9c85" providerId="ADAL" clId="{34E83D15-9613-47D7-BA1D-73741FD3DE42}" dt="2022-04-23T07:23:19.327" v="17052" actId="478"/>
          <ac:cxnSpMkLst>
            <pc:docMk/>
            <pc:sldMk cId="3470131386" sldId="343"/>
            <ac:cxnSpMk id="25" creationId="{DBCA18CF-019A-4B6C-A7EA-129CC167F9A9}"/>
          </ac:cxnSpMkLst>
        </pc:cxnChg>
        <pc:cxnChg chg="add mod">
          <ac:chgData name="#MOHAMED NUR HAZIM BIN MOHAMED GHAZALI#" userId="ce354245-8870-4e2c-9629-d6b9953e9c85" providerId="ADAL" clId="{34E83D15-9613-47D7-BA1D-73741FD3DE42}" dt="2022-04-23T07:33:27.543" v="17204" actId="164"/>
          <ac:cxnSpMkLst>
            <pc:docMk/>
            <pc:sldMk cId="3470131386" sldId="343"/>
            <ac:cxnSpMk id="35" creationId="{B0B50CD5-9B20-46C9-967B-16D60F28E913}"/>
          </ac:cxnSpMkLst>
        </pc:cxnChg>
        <pc:cxnChg chg="add mod ord">
          <ac:chgData name="#MOHAMED NUR HAZIM BIN MOHAMED GHAZALI#" userId="ce354245-8870-4e2c-9629-d6b9953e9c85" providerId="ADAL" clId="{34E83D15-9613-47D7-BA1D-73741FD3DE42}" dt="2022-04-23T07:34:28.890" v="17213" actId="14100"/>
          <ac:cxnSpMkLst>
            <pc:docMk/>
            <pc:sldMk cId="3470131386" sldId="343"/>
            <ac:cxnSpMk id="41" creationId="{6709FA22-80B6-4E2C-86F8-051B9D30FFBA}"/>
          </ac:cxnSpMkLst>
        </pc:cxnChg>
        <pc:cxnChg chg="add mod">
          <ac:chgData name="#MOHAMED NUR HAZIM BIN MOHAMED GHAZALI#" userId="ce354245-8870-4e2c-9629-d6b9953e9c85" providerId="ADAL" clId="{34E83D15-9613-47D7-BA1D-73741FD3DE42}" dt="2022-04-23T07:33:47.460" v="17207" actId="164"/>
          <ac:cxnSpMkLst>
            <pc:docMk/>
            <pc:sldMk cId="3470131386" sldId="343"/>
            <ac:cxnSpMk id="49" creationId="{280B9DFF-BF94-453B-B256-40BB30C749C6}"/>
          </ac:cxnSpMkLst>
        </pc:cxnChg>
        <pc:cxnChg chg="add del mod">
          <ac:chgData name="#MOHAMED NUR HAZIM BIN MOHAMED GHAZALI#" userId="ce354245-8870-4e2c-9629-d6b9953e9c85" providerId="ADAL" clId="{34E83D15-9613-47D7-BA1D-73741FD3DE42}" dt="2022-04-23T07:31:41.420" v="17183" actId="478"/>
          <ac:cxnSpMkLst>
            <pc:docMk/>
            <pc:sldMk cId="3470131386" sldId="343"/>
            <ac:cxnSpMk id="53" creationId="{4D44AFCA-1AF2-4480-A80F-1F4FAF0056B9}"/>
          </ac:cxnSpMkLst>
        </pc:cxnChg>
        <pc:cxnChg chg="del">
          <ac:chgData name="#MOHAMED NUR HAZIM BIN MOHAMED GHAZALI#" userId="ce354245-8870-4e2c-9629-d6b9953e9c85" providerId="ADAL" clId="{34E83D15-9613-47D7-BA1D-73741FD3DE42}" dt="2022-04-23T07:23:11.094" v="17047" actId="478"/>
          <ac:cxnSpMkLst>
            <pc:docMk/>
            <pc:sldMk cId="3470131386" sldId="343"/>
            <ac:cxnSpMk id="61" creationId="{BE960CEF-E707-4FB3-9A20-B7BC11170729}"/>
          </ac:cxnSpMkLst>
        </pc:cxnChg>
        <pc:cxnChg chg="del">
          <ac:chgData name="#MOHAMED NUR HAZIM BIN MOHAMED GHAZALI#" userId="ce354245-8870-4e2c-9629-d6b9953e9c85" providerId="ADAL" clId="{34E83D15-9613-47D7-BA1D-73741FD3DE42}" dt="2022-04-23T07:23:13.547" v="17049" actId="478"/>
          <ac:cxnSpMkLst>
            <pc:docMk/>
            <pc:sldMk cId="3470131386" sldId="343"/>
            <ac:cxnSpMk id="71" creationId="{30919E78-EE1E-431C-AE33-C9ABF0FFB069}"/>
          </ac:cxnSpMkLst>
        </pc:cxnChg>
        <pc:cxnChg chg="add mod">
          <ac:chgData name="#MOHAMED NUR HAZIM BIN MOHAMED GHAZALI#" userId="ce354245-8870-4e2c-9629-d6b9953e9c85" providerId="ADAL" clId="{34E83D15-9613-47D7-BA1D-73741FD3DE42}" dt="2022-04-23T07:34:05.956" v="17208" actId="164"/>
          <ac:cxnSpMkLst>
            <pc:docMk/>
            <pc:sldMk cId="3470131386" sldId="343"/>
            <ac:cxnSpMk id="72" creationId="{F112ADD5-1F00-40B0-9855-F7B7BCED389E}"/>
          </ac:cxnSpMkLst>
        </pc:cxnChg>
        <pc:cxnChg chg="del mod">
          <ac:chgData name="#MOHAMED NUR HAZIM BIN MOHAMED GHAZALI#" userId="ce354245-8870-4e2c-9629-d6b9953e9c85" providerId="ADAL" clId="{34E83D15-9613-47D7-BA1D-73741FD3DE42}" dt="2022-04-23T07:23:12.328" v="17048" actId="478"/>
          <ac:cxnSpMkLst>
            <pc:docMk/>
            <pc:sldMk cId="3470131386" sldId="343"/>
            <ac:cxnSpMk id="73" creationId="{5E0F2E13-A865-439E-BFA5-DEF15C1A6F7A}"/>
          </ac:cxnSpMkLst>
        </pc:cxnChg>
      </pc:sldChg>
      <pc:sldChg chg="modAnim modNotesTx">
        <pc:chgData name="#MOHAMED NUR HAZIM BIN MOHAMED GHAZALI#" userId="ce354245-8870-4e2c-9629-d6b9953e9c85" providerId="ADAL" clId="{34E83D15-9613-47D7-BA1D-73741FD3DE42}" dt="2022-04-23T18:50:23.034" v="25208" actId="20577"/>
        <pc:sldMkLst>
          <pc:docMk/>
          <pc:sldMk cId="3506041652" sldId="344"/>
        </pc:sldMkLst>
      </pc:sldChg>
      <pc:sldChg chg="addSp delSp modSp del mod modAnim">
        <pc:chgData name="#MOHAMED NUR HAZIM BIN MOHAMED GHAZALI#" userId="ce354245-8870-4e2c-9629-d6b9953e9c85" providerId="ADAL" clId="{34E83D15-9613-47D7-BA1D-73741FD3DE42}" dt="2022-04-23T09:01:29.467" v="17735" actId="47"/>
        <pc:sldMkLst>
          <pc:docMk/>
          <pc:sldMk cId="1449552294" sldId="345"/>
        </pc:sldMkLst>
        <pc:spChg chg="del">
          <ac:chgData name="#MOHAMED NUR HAZIM BIN MOHAMED GHAZALI#" userId="ce354245-8870-4e2c-9629-d6b9953e9c85" providerId="ADAL" clId="{34E83D15-9613-47D7-BA1D-73741FD3DE42}" dt="2022-04-23T08:51:05.993" v="17665" actId="478"/>
          <ac:spMkLst>
            <pc:docMk/>
            <pc:sldMk cId="1449552294" sldId="345"/>
            <ac:spMk id="4" creationId="{B097A091-0138-6A64-AED4-8711C1E8B224}"/>
          </ac:spMkLst>
        </pc:spChg>
        <pc:spChg chg="add mod">
          <ac:chgData name="#MOHAMED NUR HAZIM BIN MOHAMED GHAZALI#" userId="ce354245-8870-4e2c-9629-d6b9953e9c85" providerId="ADAL" clId="{34E83D15-9613-47D7-BA1D-73741FD3DE42}" dt="2022-04-23T08:55:53.929" v="17667"/>
          <ac:spMkLst>
            <pc:docMk/>
            <pc:sldMk cId="1449552294" sldId="345"/>
            <ac:spMk id="7" creationId="{46420797-0B84-4754-B1DC-B9D57CCB85E4}"/>
          </ac:spMkLst>
        </pc:spChg>
        <pc:picChg chg="del mod">
          <ac:chgData name="#MOHAMED NUR HAZIM BIN MOHAMED GHAZALI#" userId="ce354245-8870-4e2c-9629-d6b9953e9c85" providerId="ADAL" clId="{34E83D15-9613-47D7-BA1D-73741FD3DE42}" dt="2022-04-23T09:00:21.860" v="17712" actId="21"/>
          <ac:picMkLst>
            <pc:docMk/>
            <pc:sldMk cId="1449552294" sldId="345"/>
            <ac:picMk id="6" creationId="{59F64E39-B1FC-3A66-193C-A4493CE1D486}"/>
          </ac:picMkLst>
        </pc:picChg>
      </pc:sldChg>
      <pc:sldChg chg="addSp delSp modSp add del mod">
        <pc:chgData name="#MOHAMED NUR HAZIM BIN MOHAMED GHAZALI#" userId="ce354245-8870-4e2c-9629-d6b9953e9c85" providerId="ADAL" clId="{34E83D15-9613-47D7-BA1D-73741FD3DE42}" dt="2022-04-23T09:34:05.650" v="18251" actId="47"/>
        <pc:sldMkLst>
          <pc:docMk/>
          <pc:sldMk cId="345658442" sldId="346"/>
        </pc:sldMkLst>
        <pc:spChg chg="mod">
          <ac:chgData name="#MOHAMED NUR HAZIM BIN MOHAMED GHAZALI#" userId="ce354245-8870-4e2c-9629-d6b9953e9c85" providerId="ADAL" clId="{34E83D15-9613-47D7-BA1D-73741FD3DE42}" dt="2022-04-23T09:28:03.038" v="17962" actId="21"/>
          <ac:spMkLst>
            <pc:docMk/>
            <pc:sldMk cId="345658442" sldId="346"/>
            <ac:spMk id="3" creationId="{F5BC6BDA-C159-0A71-FB60-5F5F12340CBF}"/>
          </ac:spMkLst>
        </pc:spChg>
        <pc:picChg chg="add del">
          <ac:chgData name="#MOHAMED NUR HAZIM BIN MOHAMED GHAZALI#" userId="ce354245-8870-4e2c-9629-d6b9953e9c85" providerId="ADAL" clId="{34E83D15-9613-47D7-BA1D-73741FD3DE42}" dt="2022-04-23T09:28:15.678" v="17966" actId="21"/>
          <ac:picMkLst>
            <pc:docMk/>
            <pc:sldMk cId="345658442" sldId="346"/>
            <ac:picMk id="6" creationId="{A24D3EC9-452B-C322-4E53-E9B7836BAF5C}"/>
          </ac:picMkLst>
        </pc:picChg>
      </pc:sldChg>
      <pc:sldChg chg="delSp modSp del mod">
        <pc:chgData name="#MOHAMED NUR HAZIM BIN MOHAMED GHAZALI#" userId="ce354245-8870-4e2c-9629-d6b9953e9c85" providerId="ADAL" clId="{34E83D15-9613-47D7-BA1D-73741FD3DE42}" dt="2022-04-23T09:49:35.186" v="18277" actId="47"/>
        <pc:sldMkLst>
          <pc:docMk/>
          <pc:sldMk cId="388322301" sldId="347"/>
        </pc:sldMkLst>
        <pc:spChg chg="mod">
          <ac:chgData name="#MOHAMED NUR HAZIM BIN MOHAMED GHAZALI#" userId="ce354245-8870-4e2c-9629-d6b9953e9c85" providerId="ADAL" clId="{34E83D15-9613-47D7-BA1D-73741FD3DE42}" dt="2022-04-23T09:47:53.539" v="18273" actId="21"/>
          <ac:spMkLst>
            <pc:docMk/>
            <pc:sldMk cId="388322301" sldId="347"/>
            <ac:spMk id="3" creationId="{58A80D83-68FE-B48F-1780-278B1E591D40}"/>
          </ac:spMkLst>
        </pc:spChg>
        <pc:picChg chg="del mod">
          <ac:chgData name="#MOHAMED NUR HAZIM BIN MOHAMED GHAZALI#" userId="ce354245-8870-4e2c-9629-d6b9953e9c85" providerId="ADAL" clId="{34E83D15-9613-47D7-BA1D-73741FD3DE42}" dt="2022-04-23T09:35:13.612" v="18263" actId="21"/>
          <ac:picMkLst>
            <pc:docMk/>
            <pc:sldMk cId="388322301" sldId="347"/>
            <ac:picMk id="5" creationId="{0AEDD6BD-2A41-B24F-01D0-18058747F494}"/>
          </ac:picMkLst>
        </pc:picChg>
      </pc:sldChg>
      <pc:sldChg chg="new del">
        <pc:chgData name="#MOHAMED NUR HAZIM BIN MOHAMED GHAZALI#" userId="ce354245-8870-4e2c-9629-d6b9953e9c85" providerId="ADAL" clId="{34E83D15-9613-47D7-BA1D-73741FD3DE42}" dt="2022-04-23T08:45:28.790" v="17632" actId="680"/>
        <pc:sldMkLst>
          <pc:docMk/>
          <pc:sldMk cId="1954330923" sldId="347"/>
        </pc:sldMkLst>
      </pc:sldChg>
      <pc:sldChg chg="delSp modSp add del mod delAnim modAnim">
        <pc:chgData name="#MOHAMED NUR HAZIM BIN MOHAMED GHAZALI#" userId="ce354245-8870-4e2c-9629-d6b9953e9c85" providerId="ADAL" clId="{34E83D15-9613-47D7-BA1D-73741FD3DE42}" dt="2022-04-23T08:58:02.576" v="17677" actId="47"/>
        <pc:sldMkLst>
          <pc:docMk/>
          <pc:sldMk cId="1147190584" sldId="348"/>
        </pc:sldMkLst>
        <pc:spChg chg="mod">
          <ac:chgData name="#MOHAMED NUR HAZIM BIN MOHAMED GHAZALI#" userId="ce354245-8870-4e2c-9629-d6b9953e9c85" providerId="ADAL" clId="{34E83D15-9613-47D7-BA1D-73741FD3DE42}" dt="2022-04-23T08:56:34.165" v="17675" actId="20577"/>
          <ac:spMkLst>
            <pc:docMk/>
            <pc:sldMk cId="1147190584" sldId="348"/>
            <ac:spMk id="9" creationId="{D31F5140-7789-40BA-884D-0BED029E36A4}"/>
          </ac:spMkLst>
        </pc:spChg>
        <pc:picChg chg="del">
          <ac:chgData name="#MOHAMED NUR HAZIM BIN MOHAMED GHAZALI#" userId="ce354245-8870-4e2c-9629-d6b9953e9c85" providerId="ADAL" clId="{34E83D15-9613-47D7-BA1D-73741FD3DE42}" dt="2022-04-23T08:56:19.308" v="17671" actId="478"/>
          <ac:picMkLst>
            <pc:docMk/>
            <pc:sldMk cId="1147190584" sldId="348"/>
            <ac:picMk id="16" creationId="{0DE51C54-4757-47AA-8454-F7782C7856AB}"/>
          </ac:picMkLst>
        </pc:picChg>
        <pc:picChg chg="del">
          <ac:chgData name="#MOHAMED NUR HAZIM BIN MOHAMED GHAZALI#" userId="ce354245-8870-4e2c-9629-d6b9953e9c85" providerId="ADAL" clId="{34E83D15-9613-47D7-BA1D-73741FD3DE42}" dt="2022-04-23T08:56:18.637" v="17670" actId="478"/>
          <ac:picMkLst>
            <pc:docMk/>
            <pc:sldMk cId="1147190584" sldId="348"/>
            <ac:picMk id="19" creationId="{E65B7C08-5EB8-4AEC-8236-D58B24DDE42E}"/>
          </ac:picMkLst>
        </pc:picChg>
        <pc:picChg chg="del">
          <ac:chgData name="#MOHAMED NUR HAZIM BIN MOHAMED GHAZALI#" userId="ce354245-8870-4e2c-9629-d6b9953e9c85" providerId="ADAL" clId="{34E83D15-9613-47D7-BA1D-73741FD3DE42}" dt="2022-04-23T08:56:18.105" v="17669" actId="478"/>
          <ac:picMkLst>
            <pc:docMk/>
            <pc:sldMk cId="1147190584" sldId="348"/>
            <ac:picMk id="20" creationId="{89665834-5E90-4A07-8288-43A3C57E9273}"/>
          </ac:picMkLst>
        </pc:picChg>
      </pc:sldChg>
      <pc:sldChg chg="addSp delSp modSp del mod ord modAnim modNotesTx">
        <pc:chgData name="#MOHAMED NUR HAZIM BIN MOHAMED GHAZALI#" userId="ce354245-8870-4e2c-9629-d6b9953e9c85" providerId="ADAL" clId="{34E83D15-9613-47D7-BA1D-73741FD3DE42}" dt="2022-04-23T13:19:37.153" v="19555" actId="47"/>
        <pc:sldMkLst>
          <pc:docMk/>
          <pc:sldMk cId="4048217052" sldId="349"/>
        </pc:sldMkLst>
        <pc:spChg chg="del mod">
          <ac:chgData name="#MOHAMED NUR HAZIM BIN MOHAMED GHAZALI#" userId="ce354245-8870-4e2c-9629-d6b9953e9c85" providerId="ADAL" clId="{34E83D15-9613-47D7-BA1D-73741FD3DE42}" dt="2022-04-23T13:14:52.096" v="19520" actId="478"/>
          <ac:spMkLst>
            <pc:docMk/>
            <pc:sldMk cId="4048217052" sldId="349"/>
            <ac:spMk id="3" creationId="{73E6F2FC-6377-3053-39EA-3B356EAD9B18}"/>
          </ac:spMkLst>
        </pc:spChg>
        <pc:spChg chg="add mod">
          <ac:chgData name="#MOHAMED NUR HAZIM BIN MOHAMED GHAZALI#" userId="ce354245-8870-4e2c-9629-d6b9953e9c85" providerId="ADAL" clId="{34E83D15-9613-47D7-BA1D-73741FD3DE42}" dt="2022-04-23T13:09:27.722" v="19471"/>
          <ac:spMkLst>
            <pc:docMk/>
            <pc:sldMk cId="4048217052" sldId="349"/>
            <ac:spMk id="5" creationId="{3B795F88-0E43-4262-8EE3-CF2568F12E83}"/>
          </ac:spMkLst>
        </pc:spChg>
        <pc:graphicFrameChg chg="add mod">
          <ac:chgData name="#MOHAMED NUR HAZIM BIN MOHAMED GHAZALI#" userId="ce354245-8870-4e2c-9629-d6b9953e9c85" providerId="ADAL" clId="{34E83D15-9613-47D7-BA1D-73741FD3DE42}" dt="2022-04-23T13:16:09.594" v="19532" actId="1076"/>
          <ac:graphicFrameMkLst>
            <pc:docMk/>
            <pc:sldMk cId="4048217052" sldId="349"/>
            <ac:graphicFrameMk id="6" creationId="{F25D4536-AD55-4C8B-8737-0700062D7744}"/>
          </ac:graphicFrameMkLst>
        </pc:graphicFrameChg>
        <pc:picChg chg="del mod">
          <ac:chgData name="#MOHAMED NUR HAZIM BIN MOHAMED GHAZALI#" userId="ce354245-8870-4e2c-9629-d6b9953e9c85" providerId="ADAL" clId="{34E83D15-9613-47D7-BA1D-73741FD3DE42}" dt="2022-04-23T13:18:37.084" v="19538" actId="21"/>
          <ac:picMkLst>
            <pc:docMk/>
            <pc:sldMk cId="4048217052" sldId="349"/>
            <ac:picMk id="11" creationId="{1DD9BE7D-512D-6844-E899-C9BCCF671F3B}"/>
          </ac:picMkLst>
        </pc:picChg>
        <pc:picChg chg="del mod">
          <ac:chgData name="#MOHAMED NUR HAZIM BIN MOHAMED GHAZALI#" userId="ce354245-8870-4e2c-9629-d6b9953e9c85" providerId="ADAL" clId="{34E83D15-9613-47D7-BA1D-73741FD3DE42}" dt="2022-04-23T13:18:37.084" v="19538" actId="21"/>
          <ac:picMkLst>
            <pc:docMk/>
            <pc:sldMk cId="4048217052" sldId="349"/>
            <ac:picMk id="12" creationId="{DF13D6E4-DF63-2F85-D01F-B16896996FE8}"/>
          </ac:picMkLst>
        </pc:picChg>
      </pc:sldChg>
      <pc:sldChg chg="addSp delSp modSp add mod delAnim modAnim modNotesTx">
        <pc:chgData name="#MOHAMED NUR HAZIM BIN MOHAMED GHAZALI#" userId="ce354245-8870-4e2c-9629-d6b9953e9c85" providerId="ADAL" clId="{34E83D15-9613-47D7-BA1D-73741FD3DE42}" dt="2022-04-23T14:12:51.144" v="20188"/>
        <pc:sldMkLst>
          <pc:docMk/>
          <pc:sldMk cId="2602952682" sldId="350"/>
        </pc:sldMkLst>
        <pc:spChg chg="del">
          <ac:chgData name="#MOHAMED NUR HAZIM BIN MOHAMED GHAZALI#" userId="ce354245-8870-4e2c-9629-d6b9953e9c85" providerId="ADAL" clId="{34E83D15-9613-47D7-BA1D-73741FD3DE42}" dt="2022-04-23T08:58:19.231" v="17680" actId="478"/>
          <ac:spMkLst>
            <pc:docMk/>
            <pc:sldMk cId="2602952682" sldId="350"/>
            <ac:spMk id="6" creationId="{51FEE788-3B56-42AC-9BAA-6440C142FEED}"/>
          </ac:spMkLst>
        </pc:spChg>
        <pc:spChg chg="add del mod">
          <ac:chgData name="#MOHAMED NUR HAZIM BIN MOHAMED GHAZALI#" userId="ce354245-8870-4e2c-9629-d6b9953e9c85" providerId="ADAL" clId="{34E83D15-9613-47D7-BA1D-73741FD3DE42}" dt="2022-04-23T08:59:22.007" v="17698"/>
          <ac:spMkLst>
            <pc:docMk/>
            <pc:sldMk cId="2602952682" sldId="350"/>
            <ac:spMk id="7" creationId="{84BE1F89-B2BF-4EDC-97C3-DA4C6DB4787E}"/>
          </ac:spMkLst>
        </pc:spChg>
        <pc:spChg chg="add del mod">
          <ac:chgData name="#MOHAMED NUR HAZIM BIN MOHAMED GHAZALI#" userId="ce354245-8870-4e2c-9629-d6b9953e9c85" providerId="ADAL" clId="{34E83D15-9613-47D7-BA1D-73741FD3DE42}" dt="2022-04-23T09:00:48.950" v="17719" actId="478"/>
          <ac:spMkLst>
            <pc:docMk/>
            <pc:sldMk cId="2602952682" sldId="350"/>
            <ac:spMk id="8" creationId="{F3B46B66-604D-4B4A-A804-E08A4D25F223}"/>
          </ac:spMkLst>
        </pc:spChg>
        <pc:spChg chg="add mod">
          <ac:chgData name="#MOHAMED NUR HAZIM BIN MOHAMED GHAZALI#" userId="ce354245-8870-4e2c-9629-d6b9953e9c85" providerId="ADAL" clId="{34E83D15-9613-47D7-BA1D-73741FD3DE42}" dt="2022-04-23T13:09:06.049" v="19463" actId="14100"/>
          <ac:spMkLst>
            <pc:docMk/>
            <pc:sldMk cId="2602952682" sldId="350"/>
            <ac:spMk id="10" creationId="{73FFDBBB-706D-4312-A970-FC6C289F36F3}"/>
          </ac:spMkLst>
        </pc:spChg>
        <pc:spChg chg="del mod">
          <ac:chgData name="#MOHAMED NUR HAZIM BIN MOHAMED GHAZALI#" userId="ce354245-8870-4e2c-9629-d6b9953e9c85" providerId="ADAL" clId="{34E83D15-9613-47D7-BA1D-73741FD3DE42}" dt="2022-04-23T08:59:23.850" v="17699" actId="478"/>
          <ac:spMkLst>
            <pc:docMk/>
            <pc:sldMk cId="2602952682" sldId="350"/>
            <ac:spMk id="12" creationId="{0E04C218-E7A4-44CF-8D64-AE235CC9815E}"/>
          </ac:spMkLst>
        </pc:spChg>
        <pc:spChg chg="mod">
          <ac:chgData name="#MOHAMED NUR HAZIM BIN MOHAMED GHAZALI#" userId="ce354245-8870-4e2c-9629-d6b9953e9c85" providerId="ADAL" clId="{34E83D15-9613-47D7-BA1D-73741FD3DE42}" dt="2022-04-23T13:25:19.176" v="19846" actId="14100"/>
          <ac:spMkLst>
            <pc:docMk/>
            <pc:sldMk cId="2602952682" sldId="350"/>
            <ac:spMk id="13" creationId="{53A8ECE8-F40A-472E-9100-16FC1A1D4838}"/>
          </ac:spMkLst>
        </pc:spChg>
        <pc:graphicFrameChg chg="add del mod modGraphic">
          <ac:chgData name="#MOHAMED NUR HAZIM BIN MOHAMED GHAZALI#" userId="ce354245-8870-4e2c-9629-d6b9953e9c85" providerId="ADAL" clId="{34E83D15-9613-47D7-BA1D-73741FD3DE42}" dt="2022-04-23T09:11:00.320" v="17865" actId="478"/>
          <ac:graphicFrameMkLst>
            <pc:docMk/>
            <pc:sldMk cId="2602952682" sldId="350"/>
            <ac:graphicFrameMk id="2" creationId="{C01B0980-2389-456A-8257-B9C4A5023A79}"/>
          </ac:graphicFrameMkLst>
        </pc:graphicFrameChg>
        <pc:graphicFrameChg chg="add mod modGraphic">
          <ac:chgData name="#MOHAMED NUR HAZIM BIN MOHAMED GHAZALI#" userId="ce354245-8870-4e2c-9629-d6b9953e9c85" providerId="ADAL" clId="{34E83D15-9613-47D7-BA1D-73741FD3DE42}" dt="2022-04-23T13:17:17.752" v="19533" actId="1076"/>
          <ac:graphicFrameMkLst>
            <pc:docMk/>
            <pc:sldMk cId="2602952682" sldId="350"/>
            <ac:graphicFrameMk id="3" creationId="{15683878-E4F8-4C1B-BF8B-1BBA97790076}"/>
          </ac:graphicFrameMkLst>
        </pc:graphicFrameChg>
        <pc:picChg chg="add mod">
          <ac:chgData name="#MOHAMED NUR HAZIM BIN MOHAMED GHAZALI#" userId="ce354245-8870-4e2c-9629-d6b9953e9c85" providerId="ADAL" clId="{34E83D15-9613-47D7-BA1D-73741FD3DE42}" dt="2022-04-23T09:12:10.047" v="17875" actId="1076"/>
          <ac:picMkLst>
            <pc:docMk/>
            <pc:sldMk cId="2602952682" sldId="350"/>
            <ac:picMk id="9" creationId="{97061B25-5F4C-4187-9707-822AD38DFE21}"/>
          </ac:picMkLst>
        </pc:picChg>
        <pc:picChg chg="del">
          <ac:chgData name="#MOHAMED NUR HAZIM BIN MOHAMED GHAZALI#" userId="ce354245-8870-4e2c-9629-d6b9953e9c85" providerId="ADAL" clId="{34E83D15-9613-47D7-BA1D-73741FD3DE42}" dt="2022-04-23T08:58:18.403" v="17679" actId="478"/>
          <ac:picMkLst>
            <pc:docMk/>
            <pc:sldMk cId="2602952682" sldId="350"/>
            <ac:picMk id="11" creationId="{2EDB770F-0AD4-4A6C-852B-8CD0A07A30B8}"/>
          </ac:picMkLst>
        </pc:picChg>
        <pc:picChg chg="del">
          <ac:chgData name="#MOHAMED NUR HAZIM BIN MOHAMED GHAZALI#" userId="ce354245-8870-4e2c-9629-d6b9953e9c85" providerId="ADAL" clId="{34E83D15-9613-47D7-BA1D-73741FD3DE42}" dt="2022-04-23T08:58:19.888" v="17681" actId="478"/>
          <ac:picMkLst>
            <pc:docMk/>
            <pc:sldMk cId="2602952682" sldId="350"/>
            <ac:picMk id="18" creationId="{3F8B8D19-3AC1-4494-BEF0-A0D50C7A73E9}"/>
          </ac:picMkLst>
        </pc:picChg>
      </pc:sldChg>
      <pc:sldChg chg="addSp delSp modSp add mod modClrScheme chgLayout">
        <pc:chgData name="#MOHAMED NUR HAZIM BIN MOHAMED GHAZALI#" userId="ce354245-8870-4e2c-9629-d6b9953e9c85" providerId="ADAL" clId="{34E83D15-9613-47D7-BA1D-73741FD3DE42}" dt="2022-04-23T19:44:24.122" v="25715" actId="1076"/>
        <pc:sldMkLst>
          <pc:docMk/>
          <pc:sldMk cId="1063046190" sldId="351"/>
        </pc:sldMkLst>
        <pc:spChg chg="add del mod ord">
          <ac:chgData name="#MOHAMED NUR HAZIM BIN MOHAMED GHAZALI#" userId="ce354245-8870-4e2c-9629-d6b9953e9c85" providerId="ADAL" clId="{34E83D15-9613-47D7-BA1D-73741FD3DE42}" dt="2022-04-23T09:06:18.377" v="17769" actId="700"/>
          <ac:spMkLst>
            <pc:docMk/>
            <pc:sldMk cId="1063046190" sldId="351"/>
            <ac:spMk id="2" creationId="{C7E192A6-9455-45F5-8067-8B2923C62143}"/>
          </ac:spMkLst>
        </pc:spChg>
        <pc:spChg chg="add mod">
          <ac:chgData name="#MOHAMED NUR HAZIM BIN MOHAMED GHAZALI#" userId="ce354245-8870-4e2c-9629-d6b9953e9c85" providerId="ADAL" clId="{34E83D15-9613-47D7-BA1D-73741FD3DE42}" dt="2022-04-23T19:44:23.367" v="25714" actId="34136"/>
          <ac:spMkLst>
            <pc:docMk/>
            <pc:sldMk cId="1063046190" sldId="351"/>
            <ac:spMk id="3" creationId="{0F9E8D48-F00D-4BB4-B0D0-B6DEAF325609}"/>
          </ac:spMkLst>
        </pc:spChg>
        <pc:spChg chg="mod">
          <ac:chgData name="#MOHAMED NUR HAZIM BIN MOHAMED GHAZALI#" userId="ce354245-8870-4e2c-9629-d6b9953e9c85" providerId="ADAL" clId="{34E83D15-9613-47D7-BA1D-73741FD3DE42}" dt="2022-04-23T19:44:24.122" v="25715" actId="1076"/>
          <ac:spMkLst>
            <pc:docMk/>
            <pc:sldMk cId="1063046190" sldId="351"/>
            <ac:spMk id="11" creationId="{9D984CCE-24D4-4FD7-A74D-24D0BB7B4125}"/>
          </ac:spMkLst>
        </pc:spChg>
        <pc:spChg chg="add mod">
          <ac:chgData name="#MOHAMED NUR HAZIM BIN MOHAMED GHAZALI#" userId="ce354245-8870-4e2c-9629-d6b9953e9c85" providerId="ADAL" clId="{34E83D15-9613-47D7-BA1D-73741FD3DE42}" dt="2022-04-23T19:44:22.081" v="25711" actId="1076"/>
          <ac:spMkLst>
            <pc:docMk/>
            <pc:sldMk cId="1063046190" sldId="351"/>
            <ac:spMk id="12" creationId="{21387B58-96AF-459E-AF7B-18531412349A}"/>
          </ac:spMkLst>
        </pc:spChg>
        <pc:spChg chg="mod ord">
          <ac:chgData name="#MOHAMED NUR HAZIM BIN MOHAMED GHAZALI#" userId="ce354245-8870-4e2c-9629-d6b9953e9c85" providerId="ADAL" clId="{34E83D15-9613-47D7-BA1D-73741FD3DE42}" dt="2022-04-23T09:06:18.377" v="17769" actId="700"/>
          <ac:spMkLst>
            <pc:docMk/>
            <pc:sldMk cId="1063046190" sldId="351"/>
            <ac:spMk id="1361" creationId="{00000000-0000-0000-0000-000000000000}"/>
          </ac:spMkLst>
        </pc:spChg>
        <pc:spChg chg="del mod">
          <ac:chgData name="#MOHAMED NUR HAZIM BIN MOHAMED GHAZALI#" userId="ce354245-8870-4e2c-9629-d6b9953e9c85" providerId="ADAL" clId="{34E83D15-9613-47D7-BA1D-73741FD3DE42}" dt="2022-04-23T09:06:07.239" v="17767" actId="478"/>
          <ac:spMkLst>
            <pc:docMk/>
            <pc:sldMk cId="1063046190" sldId="351"/>
            <ac:spMk id="1363" creationId="{00000000-0000-0000-0000-000000000000}"/>
          </ac:spMkLst>
        </pc:spChg>
      </pc:sldChg>
      <pc:sldChg chg="addSp delSp modSp del mod ord modAnim modNotesTx">
        <pc:chgData name="#MOHAMED NUR HAZIM BIN MOHAMED GHAZALI#" userId="ce354245-8870-4e2c-9629-d6b9953e9c85" providerId="ADAL" clId="{34E83D15-9613-47D7-BA1D-73741FD3DE42}" dt="2022-04-23T14:13:28.121" v="20189" actId="47"/>
        <pc:sldMkLst>
          <pc:docMk/>
          <pc:sldMk cId="2563367876" sldId="352"/>
        </pc:sldMkLst>
        <pc:spChg chg="mod">
          <ac:chgData name="#MOHAMED NUR HAZIM BIN MOHAMED GHAZALI#" userId="ce354245-8870-4e2c-9629-d6b9953e9c85" providerId="ADAL" clId="{34E83D15-9613-47D7-BA1D-73741FD3DE42}" dt="2022-04-23T13:50:08.239" v="20036" actId="21"/>
          <ac:spMkLst>
            <pc:docMk/>
            <pc:sldMk cId="2563367876" sldId="352"/>
            <ac:spMk id="3" creationId="{2E62EC30-46EF-1FC1-A041-3EA0BC9E773B}"/>
          </ac:spMkLst>
        </pc:spChg>
        <pc:spChg chg="add mod">
          <ac:chgData name="#MOHAMED NUR HAZIM BIN MOHAMED GHAZALI#" userId="ce354245-8870-4e2c-9629-d6b9953e9c85" providerId="ADAL" clId="{34E83D15-9613-47D7-BA1D-73741FD3DE42}" dt="2022-04-23T13:52:02.555" v="20107"/>
          <ac:spMkLst>
            <pc:docMk/>
            <pc:sldMk cId="2563367876" sldId="352"/>
            <ac:spMk id="4" creationId="{97E5BFD6-F2D2-4A87-A4BF-E4244525860D}"/>
          </ac:spMkLst>
        </pc:spChg>
        <pc:graphicFrameChg chg="add mod">
          <ac:chgData name="#MOHAMED NUR HAZIM BIN MOHAMED GHAZALI#" userId="ce354245-8870-4e2c-9629-d6b9953e9c85" providerId="ADAL" clId="{34E83D15-9613-47D7-BA1D-73741FD3DE42}" dt="2022-04-23T13:52:55.220" v="20112" actId="1076"/>
          <ac:graphicFrameMkLst>
            <pc:docMk/>
            <pc:sldMk cId="2563367876" sldId="352"/>
            <ac:graphicFrameMk id="6" creationId="{C8BC4048-E095-44F6-99C2-C25621E7EDE3}"/>
          </ac:graphicFrameMkLst>
        </pc:graphicFrameChg>
        <pc:picChg chg="del mod">
          <ac:chgData name="#MOHAMED NUR HAZIM BIN MOHAMED GHAZALI#" userId="ce354245-8870-4e2c-9629-d6b9953e9c85" providerId="ADAL" clId="{34E83D15-9613-47D7-BA1D-73741FD3DE42}" dt="2022-04-23T14:00:44.179" v="20119" actId="21"/>
          <ac:picMkLst>
            <pc:docMk/>
            <pc:sldMk cId="2563367876" sldId="352"/>
            <ac:picMk id="5" creationId="{417B4A95-EAA5-3B8C-0FC3-4C65454C8D3F}"/>
          </ac:picMkLst>
        </pc:picChg>
      </pc:sldChg>
      <pc:sldChg chg="del">
        <pc:chgData name="#MOHAMED NUR HAZIM BIN MOHAMED GHAZALI#" userId="ce354245-8870-4e2c-9629-d6b9953e9c85" providerId="ADAL" clId="{34E83D15-9613-47D7-BA1D-73741FD3DE42}" dt="2022-04-23T16:46:56.681" v="23475" actId="47"/>
        <pc:sldMkLst>
          <pc:docMk/>
          <pc:sldMk cId="2079045140" sldId="353"/>
        </pc:sldMkLst>
      </pc:sldChg>
      <pc:sldChg chg="addSp delSp modSp add del mod delAnim modAnim modNotesTx">
        <pc:chgData name="#MOHAMED NUR HAZIM BIN MOHAMED GHAZALI#" userId="ce354245-8870-4e2c-9629-d6b9953e9c85" providerId="ADAL" clId="{34E83D15-9613-47D7-BA1D-73741FD3DE42}" dt="2022-04-23T09:34:03.174" v="18250" actId="47"/>
        <pc:sldMkLst>
          <pc:docMk/>
          <pc:sldMk cId="3826485261" sldId="354"/>
        </pc:sldMkLst>
        <pc:spChg chg="add mod">
          <ac:chgData name="#MOHAMED NUR HAZIM BIN MOHAMED GHAZALI#" userId="ce354245-8870-4e2c-9629-d6b9953e9c85" providerId="ADAL" clId="{34E83D15-9613-47D7-BA1D-73741FD3DE42}" dt="2022-04-23T09:29:49.301" v="18039" actId="20577"/>
          <ac:spMkLst>
            <pc:docMk/>
            <pc:sldMk cId="3826485261" sldId="354"/>
            <ac:spMk id="8" creationId="{27C56044-D1C0-4577-982F-898446EA5F6F}"/>
          </ac:spMkLst>
        </pc:spChg>
        <pc:spChg chg="del">
          <ac:chgData name="#MOHAMED NUR HAZIM BIN MOHAMED GHAZALI#" userId="ce354245-8870-4e2c-9629-d6b9953e9c85" providerId="ADAL" clId="{34E83D15-9613-47D7-BA1D-73741FD3DE42}" dt="2022-04-23T09:32:35.412" v="18151" actId="21"/>
          <ac:spMkLst>
            <pc:docMk/>
            <pc:sldMk cId="3826485261" sldId="354"/>
            <ac:spMk id="10" creationId="{73FFDBBB-706D-4312-A970-FC6C289F36F3}"/>
          </ac:spMkLst>
        </pc:spChg>
        <pc:spChg chg="mod">
          <ac:chgData name="#MOHAMED NUR HAZIM BIN MOHAMED GHAZALI#" userId="ce354245-8870-4e2c-9629-d6b9953e9c85" providerId="ADAL" clId="{34E83D15-9613-47D7-BA1D-73741FD3DE42}" dt="2022-04-23T09:31:00.958" v="18046" actId="21"/>
          <ac:spMkLst>
            <pc:docMk/>
            <pc:sldMk cId="3826485261" sldId="354"/>
            <ac:spMk id="13" creationId="{53A8ECE8-F40A-472E-9100-16FC1A1D4838}"/>
          </ac:spMkLst>
        </pc:spChg>
        <pc:graphicFrameChg chg="del">
          <ac:chgData name="#MOHAMED NUR HAZIM BIN MOHAMED GHAZALI#" userId="ce354245-8870-4e2c-9629-d6b9953e9c85" providerId="ADAL" clId="{34E83D15-9613-47D7-BA1D-73741FD3DE42}" dt="2022-04-23T09:28:28.218" v="17971" actId="478"/>
          <ac:graphicFrameMkLst>
            <pc:docMk/>
            <pc:sldMk cId="3826485261" sldId="354"/>
            <ac:graphicFrameMk id="3" creationId="{15683878-E4F8-4C1B-BF8B-1BBA97790076}"/>
          </ac:graphicFrameMkLst>
        </pc:graphicFrameChg>
        <pc:picChg chg="add del mod">
          <ac:chgData name="#MOHAMED NUR HAZIM BIN MOHAMED GHAZALI#" userId="ce354245-8870-4e2c-9629-d6b9953e9c85" providerId="ADAL" clId="{34E83D15-9613-47D7-BA1D-73741FD3DE42}" dt="2022-04-23T09:32:35.412" v="18151" actId="21"/>
          <ac:picMkLst>
            <pc:docMk/>
            <pc:sldMk cId="3826485261" sldId="354"/>
            <ac:picMk id="6" creationId="{96D369F4-2FC6-45E6-BDF1-83876D7F4D7B}"/>
          </ac:picMkLst>
        </pc:picChg>
        <pc:picChg chg="add del mod">
          <ac:chgData name="#MOHAMED NUR HAZIM BIN MOHAMED GHAZALI#" userId="ce354245-8870-4e2c-9629-d6b9953e9c85" providerId="ADAL" clId="{34E83D15-9613-47D7-BA1D-73741FD3DE42}" dt="2022-04-23T09:32:35.412" v="18151" actId="21"/>
          <ac:picMkLst>
            <pc:docMk/>
            <pc:sldMk cId="3826485261" sldId="354"/>
            <ac:picMk id="7" creationId="{164BBB3C-34AE-4668-96A1-4E929BC5BA98}"/>
          </ac:picMkLst>
        </pc:picChg>
        <pc:picChg chg="del">
          <ac:chgData name="#MOHAMED NUR HAZIM BIN MOHAMED GHAZALI#" userId="ce354245-8870-4e2c-9629-d6b9953e9c85" providerId="ADAL" clId="{34E83D15-9613-47D7-BA1D-73741FD3DE42}" dt="2022-04-23T09:28:18.180" v="17967" actId="478"/>
          <ac:picMkLst>
            <pc:docMk/>
            <pc:sldMk cId="3826485261" sldId="354"/>
            <ac:picMk id="9" creationId="{97061B25-5F4C-4187-9707-822AD38DFE21}"/>
          </ac:picMkLst>
        </pc:picChg>
      </pc:sldChg>
      <pc:sldChg chg="addSp delSp modSp add mod delAnim modAnim modNotesTx">
        <pc:chgData name="#MOHAMED NUR HAZIM BIN MOHAMED GHAZALI#" userId="ce354245-8870-4e2c-9629-d6b9953e9c85" providerId="ADAL" clId="{34E83D15-9613-47D7-BA1D-73741FD3DE42}" dt="2022-04-23T14:12:11.267" v="20185"/>
        <pc:sldMkLst>
          <pc:docMk/>
          <pc:sldMk cId="4142303570" sldId="355"/>
        </pc:sldMkLst>
        <pc:spChg chg="add mod">
          <ac:chgData name="#MOHAMED NUR HAZIM BIN MOHAMED GHAZALI#" userId="ce354245-8870-4e2c-9629-d6b9953e9c85" providerId="ADAL" clId="{34E83D15-9613-47D7-BA1D-73741FD3DE42}" dt="2022-04-23T13:09:11.277" v="19464" actId="14100"/>
          <ac:spMkLst>
            <pc:docMk/>
            <pc:sldMk cId="4142303570" sldId="355"/>
            <ac:spMk id="5" creationId="{745E6D9D-C2F3-434C-84E8-2F53BDD1E3AB}"/>
          </ac:spMkLst>
        </pc:spChg>
        <pc:spChg chg="del">
          <ac:chgData name="#MOHAMED NUR HAZIM BIN MOHAMED GHAZALI#" userId="ce354245-8870-4e2c-9629-d6b9953e9c85" providerId="ADAL" clId="{34E83D15-9613-47D7-BA1D-73741FD3DE42}" dt="2022-04-23T09:32:40.030" v="18153" actId="478"/>
          <ac:spMkLst>
            <pc:docMk/>
            <pc:sldMk cId="4142303570" sldId="355"/>
            <ac:spMk id="12" creationId="{0E04C218-E7A4-44CF-8D64-AE235CC9815E}"/>
          </ac:spMkLst>
        </pc:spChg>
        <pc:spChg chg="mod">
          <ac:chgData name="#MOHAMED NUR HAZIM BIN MOHAMED GHAZALI#" userId="ce354245-8870-4e2c-9629-d6b9953e9c85" providerId="ADAL" clId="{34E83D15-9613-47D7-BA1D-73741FD3DE42}" dt="2022-04-23T13:11:04.471" v="19490" actId="1076"/>
          <ac:spMkLst>
            <pc:docMk/>
            <pc:sldMk cId="4142303570" sldId="355"/>
            <ac:spMk id="13" creationId="{53A8ECE8-F40A-472E-9100-16FC1A1D4838}"/>
          </ac:spMkLst>
        </pc:spChg>
        <pc:graphicFrameChg chg="add del mod">
          <ac:chgData name="#MOHAMED NUR HAZIM BIN MOHAMED GHAZALI#" userId="ce354245-8870-4e2c-9629-d6b9953e9c85" providerId="ADAL" clId="{34E83D15-9613-47D7-BA1D-73741FD3DE42}" dt="2022-04-23T13:13:56.241" v="19513" actId="478"/>
          <ac:graphicFrameMkLst>
            <pc:docMk/>
            <pc:sldMk cId="4142303570" sldId="355"/>
            <ac:graphicFrameMk id="6" creationId="{14962985-C5F2-4CDF-BC45-C37AE44B5804}"/>
          </ac:graphicFrameMkLst>
        </pc:graphicFrameChg>
        <pc:graphicFrameChg chg="add mod">
          <ac:chgData name="#MOHAMED NUR HAZIM BIN MOHAMED GHAZALI#" userId="ce354245-8870-4e2c-9629-d6b9953e9c85" providerId="ADAL" clId="{34E83D15-9613-47D7-BA1D-73741FD3DE42}" dt="2022-04-23T13:14:01.594" v="19515" actId="1076"/>
          <ac:graphicFrameMkLst>
            <pc:docMk/>
            <pc:sldMk cId="4142303570" sldId="355"/>
            <ac:graphicFrameMk id="9" creationId="{E2189F8D-797D-4EEB-929F-D14B8425208A}"/>
          </ac:graphicFrameMkLst>
        </pc:graphicFrameChg>
        <pc:picChg chg="del">
          <ac:chgData name="#MOHAMED NUR HAZIM BIN MOHAMED GHAZALI#" userId="ce354245-8870-4e2c-9629-d6b9953e9c85" providerId="ADAL" clId="{34E83D15-9613-47D7-BA1D-73741FD3DE42}" dt="2022-04-23T09:32:38.459" v="18152" actId="478"/>
          <ac:picMkLst>
            <pc:docMk/>
            <pc:sldMk cId="4142303570" sldId="355"/>
            <ac:picMk id="6" creationId="{6F54EBE0-14F1-4C87-8E14-59BE7F2C5928}"/>
          </ac:picMkLst>
        </pc:picChg>
        <pc:picChg chg="add mod">
          <ac:chgData name="#MOHAMED NUR HAZIM BIN MOHAMED GHAZALI#" userId="ce354245-8870-4e2c-9629-d6b9953e9c85" providerId="ADAL" clId="{34E83D15-9613-47D7-BA1D-73741FD3DE42}" dt="2022-04-23T13:10:47.144" v="19480" actId="1076"/>
          <ac:picMkLst>
            <pc:docMk/>
            <pc:sldMk cId="4142303570" sldId="355"/>
            <ac:picMk id="7" creationId="{483A9FDF-6049-4EFA-A80E-EA2A9F60D22F}"/>
          </ac:picMkLst>
        </pc:picChg>
        <pc:picChg chg="add mod">
          <ac:chgData name="#MOHAMED NUR HAZIM BIN MOHAMED GHAZALI#" userId="ce354245-8870-4e2c-9629-d6b9953e9c85" providerId="ADAL" clId="{34E83D15-9613-47D7-BA1D-73741FD3DE42}" dt="2022-04-23T13:10:44.788" v="19479" actId="1076"/>
          <ac:picMkLst>
            <pc:docMk/>
            <pc:sldMk cId="4142303570" sldId="355"/>
            <ac:picMk id="8" creationId="{B90792AA-F381-43F8-B866-4059549475A9}"/>
          </ac:picMkLst>
        </pc:picChg>
      </pc:sldChg>
      <pc:sldChg chg="addSp delSp modSp mod modAnim modNotesTx">
        <pc:chgData name="#MOHAMED NUR HAZIM BIN MOHAMED GHAZALI#" userId="ce354245-8870-4e2c-9629-d6b9953e9c85" providerId="ADAL" clId="{34E83D15-9613-47D7-BA1D-73741FD3DE42}" dt="2022-04-23T19:44:25.098" v="25716" actId="20577"/>
        <pc:sldMkLst>
          <pc:docMk/>
          <pc:sldMk cId="394210537" sldId="356"/>
        </pc:sldMkLst>
        <pc:spChg chg="mod">
          <ac:chgData name="#MOHAMED NUR HAZIM BIN MOHAMED GHAZALI#" userId="ce354245-8870-4e2c-9629-d6b9953e9c85" providerId="ADAL" clId="{34E83D15-9613-47D7-BA1D-73741FD3DE42}" dt="2022-04-23T19:29:24.384" v="25323" actId="20577"/>
          <ac:spMkLst>
            <pc:docMk/>
            <pc:sldMk cId="394210537" sldId="356"/>
            <ac:spMk id="3" creationId="{436BE4CB-6C34-17F7-085D-13CAF55D36A5}"/>
          </ac:spMkLst>
        </pc:spChg>
        <pc:spChg chg="mod">
          <ac:chgData name="#MOHAMED NUR HAZIM BIN MOHAMED GHAZALI#" userId="ce354245-8870-4e2c-9629-d6b9953e9c85" providerId="ADAL" clId="{34E83D15-9613-47D7-BA1D-73741FD3DE42}" dt="2022-04-23T17:00:49.495" v="24470" actId="1076"/>
          <ac:spMkLst>
            <pc:docMk/>
            <pc:sldMk cId="394210537" sldId="356"/>
            <ac:spMk id="7" creationId="{1F1EA8A7-8FFA-6979-DE8C-56D84751B2A8}"/>
          </ac:spMkLst>
        </pc:spChg>
        <pc:spChg chg="del mod">
          <ac:chgData name="#MOHAMED NUR HAZIM BIN MOHAMED GHAZALI#" userId="ce354245-8870-4e2c-9629-d6b9953e9c85" providerId="ADAL" clId="{34E83D15-9613-47D7-BA1D-73741FD3DE42}" dt="2022-04-23T17:21:52.614" v="24912" actId="478"/>
          <ac:spMkLst>
            <pc:docMk/>
            <pc:sldMk cId="394210537" sldId="356"/>
            <ac:spMk id="8" creationId="{43D93EE9-4298-D065-48F9-6F5E95E62C2F}"/>
          </ac:spMkLst>
        </pc:spChg>
        <pc:spChg chg="add mod">
          <ac:chgData name="#MOHAMED NUR HAZIM BIN MOHAMED GHAZALI#" userId="ce354245-8870-4e2c-9629-d6b9953e9c85" providerId="ADAL" clId="{34E83D15-9613-47D7-BA1D-73741FD3DE42}" dt="2022-04-23T17:00:03.913" v="24457" actId="1076"/>
          <ac:spMkLst>
            <pc:docMk/>
            <pc:sldMk cId="394210537" sldId="356"/>
            <ac:spMk id="9" creationId="{3B13E32E-FE58-436B-BE4D-5CEDC2319A7F}"/>
          </ac:spMkLst>
        </pc:spChg>
        <pc:spChg chg="add mod">
          <ac:chgData name="#MOHAMED NUR HAZIM BIN MOHAMED GHAZALI#" userId="ce354245-8870-4e2c-9629-d6b9953e9c85" providerId="ADAL" clId="{34E83D15-9613-47D7-BA1D-73741FD3DE42}" dt="2022-04-23T17:21:52.945" v="24913"/>
          <ac:spMkLst>
            <pc:docMk/>
            <pc:sldMk cId="394210537" sldId="356"/>
            <ac:spMk id="10" creationId="{420717AE-0911-413B-88E9-5625B548B9A8}"/>
          </ac:spMkLst>
        </pc:spChg>
        <pc:picChg chg="mod">
          <ac:chgData name="#MOHAMED NUR HAZIM BIN MOHAMED GHAZALI#" userId="ce354245-8870-4e2c-9629-d6b9953e9c85" providerId="ADAL" clId="{34E83D15-9613-47D7-BA1D-73741FD3DE42}" dt="2022-04-23T15:35:15.964" v="22099" actId="1076"/>
          <ac:picMkLst>
            <pc:docMk/>
            <pc:sldMk cId="394210537" sldId="356"/>
            <ac:picMk id="5" creationId="{122B7590-C97A-1EC7-59E3-5E0AC0D1A028}"/>
          </ac:picMkLst>
        </pc:picChg>
        <pc:picChg chg="mod">
          <ac:chgData name="#MOHAMED NUR HAZIM BIN MOHAMED GHAZALI#" userId="ce354245-8870-4e2c-9629-d6b9953e9c85" providerId="ADAL" clId="{34E83D15-9613-47D7-BA1D-73741FD3DE42}" dt="2022-04-23T17:00:45.063" v="24469" actId="1076"/>
          <ac:picMkLst>
            <pc:docMk/>
            <pc:sldMk cId="394210537" sldId="356"/>
            <ac:picMk id="6" creationId="{7CBDD1AB-1E25-DC48-59CE-AF87FF2D2396}"/>
          </ac:picMkLst>
        </pc:picChg>
      </pc:sldChg>
      <pc:sldChg chg="add">
        <pc:chgData name="#MOHAMED NUR HAZIM BIN MOHAMED GHAZALI#" userId="ce354245-8870-4e2c-9629-d6b9953e9c85" providerId="ADAL" clId="{34E83D15-9613-47D7-BA1D-73741FD3DE42}" dt="2022-04-23T09:34:59.920" v="18260" actId="2890"/>
        <pc:sldMkLst>
          <pc:docMk/>
          <pc:sldMk cId="2610399207" sldId="356"/>
        </pc:sldMkLst>
      </pc:sldChg>
      <pc:sldChg chg="addSp delSp modSp add del mod delAnim modAnim modNotesTx">
        <pc:chgData name="#MOHAMED NUR HAZIM BIN MOHAMED GHAZALI#" userId="ce354245-8870-4e2c-9629-d6b9953e9c85" providerId="ADAL" clId="{34E83D15-9613-47D7-BA1D-73741FD3DE42}" dt="2022-04-23T14:17:32.718" v="20264" actId="47"/>
        <pc:sldMkLst>
          <pc:docMk/>
          <pc:sldMk cId="2610399207" sldId="357"/>
        </pc:sldMkLst>
        <pc:spChg chg="add del mod">
          <ac:chgData name="#MOHAMED NUR HAZIM BIN MOHAMED GHAZALI#" userId="ce354245-8870-4e2c-9629-d6b9953e9c85" providerId="ADAL" clId="{34E83D15-9613-47D7-BA1D-73741FD3DE42}" dt="2022-04-23T14:15:49.193" v="20243" actId="21"/>
          <ac:spMkLst>
            <pc:docMk/>
            <pc:sldMk cId="2610399207" sldId="357"/>
            <ac:spMk id="2" creationId="{876F6181-7BAA-4499-99E5-FEA7D30BF0AF}"/>
          </ac:spMkLst>
        </pc:spChg>
        <pc:spChg chg="del">
          <ac:chgData name="#MOHAMED NUR HAZIM BIN MOHAMED GHAZALI#" userId="ce354245-8870-4e2c-9629-d6b9953e9c85" providerId="ADAL" clId="{34E83D15-9613-47D7-BA1D-73741FD3DE42}" dt="2022-04-23T13:09:15.607" v="19465" actId="478"/>
          <ac:spMkLst>
            <pc:docMk/>
            <pc:sldMk cId="2610399207" sldId="357"/>
            <ac:spMk id="5" creationId="{745E6D9D-C2F3-434C-84E8-2F53BDD1E3AB}"/>
          </ac:spMkLst>
        </pc:spChg>
        <pc:spChg chg="add del mod">
          <ac:chgData name="#MOHAMED NUR HAZIM BIN MOHAMED GHAZALI#" userId="ce354245-8870-4e2c-9629-d6b9953e9c85" providerId="ADAL" clId="{34E83D15-9613-47D7-BA1D-73741FD3DE42}" dt="2022-04-23T14:15:49.193" v="20243" actId="21"/>
          <ac:spMkLst>
            <pc:docMk/>
            <pc:sldMk cId="2610399207" sldId="357"/>
            <ac:spMk id="7" creationId="{9989AE41-C855-47F0-B2C5-607B7A2E920E}"/>
          </ac:spMkLst>
        </pc:spChg>
        <pc:spChg chg="add del mod">
          <ac:chgData name="#MOHAMED NUR HAZIM BIN MOHAMED GHAZALI#" userId="ce354245-8870-4e2c-9629-d6b9953e9c85" providerId="ADAL" clId="{34E83D15-9613-47D7-BA1D-73741FD3DE42}" dt="2022-04-23T14:15:49.193" v="20243" actId="21"/>
          <ac:spMkLst>
            <pc:docMk/>
            <pc:sldMk cId="2610399207" sldId="357"/>
            <ac:spMk id="8" creationId="{8C1DEDA6-2FEC-4D4F-90B4-FF36D921DB76}"/>
          </ac:spMkLst>
        </pc:spChg>
        <pc:spChg chg="add del mod">
          <ac:chgData name="#MOHAMED NUR HAZIM BIN MOHAMED GHAZALI#" userId="ce354245-8870-4e2c-9629-d6b9953e9c85" providerId="ADAL" clId="{34E83D15-9613-47D7-BA1D-73741FD3DE42}" dt="2022-04-23T14:15:49.193" v="20243" actId="21"/>
          <ac:spMkLst>
            <pc:docMk/>
            <pc:sldMk cId="2610399207" sldId="357"/>
            <ac:spMk id="9" creationId="{D3CC076F-7816-41AF-BEE2-FBF046042A79}"/>
          </ac:spMkLst>
        </pc:spChg>
        <pc:spChg chg="add mod">
          <ac:chgData name="#MOHAMED NUR HAZIM BIN MOHAMED GHAZALI#" userId="ce354245-8870-4e2c-9629-d6b9953e9c85" providerId="ADAL" clId="{34E83D15-9613-47D7-BA1D-73741FD3DE42}" dt="2022-04-23T13:09:15.954" v="19466"/>
          <ac:spMkLst>
            <pc:docMk/>
            <pc:sldMk cId="2610399207" sldId="357"/>
            <ac:spMk id="10" creationId="{02125A38-8573-4B3E-AC93-F85F5383EA54}"/>
          </ac:spMkLst>
        </pc:spChg>
        <pc:spChg chg="mod">
          <ac:chgData name="#MOHAMED NUR HAZIM BIN MOHAMED GHAZALI#" userId="ce354245-8870-4e2c-9629-d6b9953e9c85" providerId="ADAL" clId="{34E83D15-9613-47D7-BA1D-73741FD3DE42}" dt="2022-04-23T14:13:51.783" v="20190" actId="21"/>
          <ac:spMkLst>
            <pc:docMk/>
            <pc:sldMk cId="2610399207" sldId="357"/>
            <ac:spMk id="13" creationId="{53A8ECE8-F40A-472E-9100-16FC1A1D4838}"/>
          </ac:spMkLst>
        </pc:spChg>
        <pc:picChg chg="add del mod">
          <ac:chgData name="#MOHAMED NUR HAZIM BIN MOHAMED GHAZALI#" userId="ce354245-8870-4e2c-9629-d6b9953e9c85" providerId="ADAL" clId="{34E83D15-9613-47D7-BA1D-73741FD3DE42}" dt="2022-04-23T14:14:56.420" v="20236" actId="21"/>
          <ac:picMkLst>
            <pc:docMk/>
            <pc:sldMk cId="2610399207" sldId="357"/>
            <ac:picMk id="6" creationId="{8A5D314B-D27E-43F8-948B-2FBDE0238D43}"/>
          </ac:picMkLst>
        </pc:picChg>
        <pc:picChg chg="del">
          <ac:chgData name="#MOHAMED NUR HAZIM BIN MOHAMED GHAZALI#" userId="ce354245-8870-4e2c-9629-d6b9953e9c85" providerId="ADAL" clId="{34E83D15-9613-47D7-BA1D-73741FD3DE42}" dt="2022-04-23T09:35:09.810" v="18262" actId="478"/>
          <ac:picMkLst>
            <pc:docMk/>
            <pc:sldMk cId="2610399207" sldId="357"/>
            <ac:picMk id="7" creationId="{483A9FDF-6049-4EFA-A80E-EA2A9F60D22F}"/>
          </ac:picMkLst>
        </pc:picChg>
        <pc:picChg chg="del">
          <ac:chgData name="#MOHAMED NUR HAZIM BIN MOHAMED GHAZALI#" userId="ce354245-8870-4e2c-9629-d6b9953e9c85" providerId="ADAL" clId="{34E83D15-9613-47D7-BA1D-73741FD3DE42}" dt="2022-04-23T09:35:09.810" v="18262" actId="478"/>
          <ac:picMkLst>
            <pc:docMk/>
            <pc:sldMk cId="2610399207" sldId="357"/>
            <ac:picMk id="8" creationId="{B90792AA-F381-43F8-B866-4059549475A9}"/>
          </ac:picMkLst>
        </pc:picChg>
      </pc:sldChg>
      <pc:sldChg chg="addSp modSp mod modAnim modNotesTx">
        <pc:chgData name="#MOHAMED NUR HAZIM BIN MOHAMED GHAZALI#" userId="ce354245-8870-4e2c-9629-d6b9953e9c85" providerId="ADAL" clId="{34E83D15-9613-47D7-BA1D-73741FD3DE42}" dt="2022-04-23T19:04:02.086" v="25304" actId="20577"/>
        <pc:sldMkLst>
          <pc:docMk/>
          <pc:sldMk cId="3657097218" sldId="358"/>
        </pc:sldMkLst>
        <pc:spChg chg="add mod">
          <ac:chgData name="#MOHAMED NUR HAZIM BIN MOHAMED GHAZALI#" userId="ce354245-8870-4e2c-9629-d6b9953e9c85" providerId="ADAL" clId="{34E83D15-9613-47D7-BA1D-73741FD3DE42}" dt="2022-04-23T17:10:57.395" v="24827" actId="208"/>
          <ac:spMkLst>
            <pc:docMk/>
            <pc:sldMk cId="3657097218" sldId="358"/>
            <ac:spMk id="2" creationId="{8BC5A9C8-A879-4F72-98B4-D2487019FC09}"/>
          </ac:spMkLst>
        </pc:spChg>
        <pc:spChg chg="add mod">
          <ac:chgData name="#MOHAMED NUR HAZIM BIN MOHAMED GHAZALI#" userId="ce354245-8870-4e2c-9629-d6b9953e9c85" providerId="ADAL" clId="{34E83D15-9613-47D7-BA1D-73741FD3DE42}" dt="2022-04-23T17:10:54.939" v="24826" actId="208"/>
          <ac:spMkLst>
            <pc:docMk/>
            <pc:sldMk cId="3657097218" sldId="358"/>
            <ac:spMk id="5" creationId="{2F449773-311E-4CFE-8575-FDD5E8B21174}"/>
          </ac:spMkLst>
        </pc:spChg>
      </pc:sldChg>
      <pc:sldChg chg="del">
        <pc:chgData name="#MOHAMED NUR HAZIM BIN MOHAMED GHAZALI#" userId="ce354245-8870-4e2c-9629-d6b9953e9c85" providerId="ADAL" clId="{34E83D15-9613-47D7-BA1D-73741FD3DE42}" dt="2022-04-23T15:27:28.718" v="21777" actId="47"/>
        <pc:sldMkLst>
          <pc:docMk/>
          <pc:sldMk cId="2558984975" sldId="359"/>
        </pc:sldMkLst>
      </pc:sldChg>
      <pc:sldChg chg="del">
        <pc:chgData name="#MOHAMED NUR HAZIM BIN MOHAMED GHAZALI#" userId="ce354245-8870-4e2c-9629-d6b9953e9c85" providerId="ADAL" clId="{34E83D15-9613-47D7-BA1D-73741FD3DE42}" dt="2022-04-23T12:56:56.594" v="19422" actId="47"/>
        <pc:sldMkLst>
          <pc:docMk/>
          <pc:sldMk cId="1690993710" sldId="360"/>
        </pc:sldMkLst>
      </pc:sldChg>
      <pc:sldChg chg="del">
        <pc:chgData name="#MOHAMED NUR HAZIM BIN MOHAMED GHAZALI#" userId="ce354245-8870-4e2c-9629-d6b9953e9c85" providerId="ADAL" clId="{34E83D15-9613-47D7-BA1D-73741FD3DE42}" dt="2022-04-23T15:27:28.718" v="21777" actId="47"/>
        <pc:sldMkLst>
          <pc:docMk/>
          <pc:sldMk cId="1853510354" sldId="361"/>
        </pc:sldMkLst>
      </pc:sldChg>
      <pc:sldChg chg="del">
        <pc:chgData name="#MOHAMED NUR HAZIM BIN MOHAMED GHAZALI#" userId="ce354245-8870-4e2c-9629-d6b9953e9c85" providerId="ADAL" clId="{34E83D15-9613-47D7-BA1D-73741FD3DE42}" dt="2022-04-23T15:27:28.718" v="21777" actId="47"/>
        <pc:sldMkLst>
          <pc:docMk/>
          <pc:sldMk cId="3551139898" sldId="362"/>
        </pc:sldMkLst>
      </pc:sldChg>
      <pc:sldChg chg="modSp mod ord modAnim modNotesTx">
        <pc:chgData name="#MOHAMED NUR HAZIM BIN MOHAMED GHAZALI#" userId="ce354245-8870-4e2c-9629-d6b9953e9c85" providerId="ADAL" clId="{34E83D15-9613-47D7-BA1D-73741FD3DE42}" dt="2022-04-23T19:52:30.399" v="25718"/>
        <pc:sldMkLst>
          <pc:docMk/>
          <pc:sldMk cId="3944709238" sldId="363"/>
        </pc:sldMkLst>
        <pc:spChg chg="mod">
          <ac:chgData name="#MOHAMED NUR HAZIM BIN MOHAMED GHAZALI#" userId="ce354245-8870-4e2c-9629-d6b9953e9c85" providerId="ADAL" clId="{34E83D15-9613-47D7-BA1D-73741FD3DE42}" dt="2022-04-23T17:22:04.101" v="24922" actId="20577"/>
          <ac:spMkLst>
            <pc:docMk/>
            <pc:sldMk cId="3944709238" sldId="363"/>
            <ac:spMk id="4" creationId="{0DE23A11-A224-4308-9CC0-B80B709999B0}"/>
          </ac:spMkLst>
        </pc:spChg>
      </pc:sldChg>
      <pc:sldChg chg="del">
        <pc:chgData name="#MOHAMED NUR HAZIM BIN MOHAMED GHAZALI#" userId="ce354245-8870-4e2c-9629-d6b9953e9c85" providerId="ADAL" clId="{34E83D15-9613-47D7-BA1D-73741FD3DE42}" dt="2022-04-23T15:27:28.718" v="21777" actId="47"/>
        <pc:sldMkLst>
          <pc:docMk/>
          <pc:sldMk cId="3427251473" sldId="364"/>
        </pc:sldMkLst>
      </pc:sldChg>
      <pc:sldChg chg="del">
        <pc:chgData name="#MOHAMED NUR HAZIM BIN MOHAMED GHAZALI#" userId="ce354245-8870-4e2c-9629-d6b9953e9c85" providerId="ADAL" clId="{34E83D15-9613-47D7-BA1D-73741FD3DE42}" dt="2022-04-23T12:00:18.457" v="19018" actId="47"/>
        <pc:sldMkLst>
          <pc:docMk/>
          <pc:sldMk cId="3948354647" sldId="365"/>
        </pc:sldMkLst>
      </pc:sldChg>
      <pc:sldChg chg="add del">
        <pc:chgData name="#MOHAMED NUR HAZIM BIN MOHAMED GHAZALI#" userId="ce354245-8870-4e2c-9629-d6b9953e9c85" providerId="ADAL" clId="{34E83D15-9613-47D7-BA1D-73741FD3DE42}" dt="2022-04-23T11:00:56.955" v="18322" actId="2696"/>
        <pc:sldMkLst>
          <pc:docMk/>
          <pc:sldMk cId="99437996" sldId="366"/>
        </pc:sldMkLst>
      </pc:sldChg>
      <pc:sldChg chg="addSp delSp modSp add del mod ord modAnim modShow modNotesTx">
        <pc:chgData name="#MOHAMED NUR HAZIM BIN MOHAMED GHAZALI#" userId="ce354245-8870-4e2c-9629-d6b9953e9c85" providerId="ADAL" clId="{34E83D15-9613-47D7-BA1D-73741FD3DE42}" dt="2022-04-23T15:27:31.138" v="21778" actId="47"/>
        <pc:sldMkLst>
          <pc:docMk/>
          <pc:sldMk cId="2998960474" sldId="366"/>
        </pc:sldMkLst>
        <pc:spChg chg="del">
          <ac:chgData name="#MOHAMED NUR HAZIM BIN MOHAMED GHAZALI#" userId="ce354245-8870-4e2c-9629-d6b9953e9c85" providerId="ADAL" clId="{34E83D15-9613-47D7-BA1D-73741FD3DE42}" dt="2022-04-23T11:03:53.720" v="18399" actId="478"/>
          <ac:spMkLst>
            <pc:docMk/>
            <pc:sldMk cId="2998960474" sldId="366"/>
            <ac:spMk id="5" creationId="{745E6D9D-C2F3-434C-84E8-2F53BDD1E3AB}"/>
          </ac:spMkLst>
        </pc:spChg>
        <pc:spChg chg="add del mod">
          <ac:chgData name="#MOHAMED NUR HAZIM BIN MOHAMED GHAZALI#" userId="ce354245-8870-4e2c-9629-d6b9953e9c85" providerId="ADAL" clId="{34E83D15-9613-47D7-BA1D-73741FD3DE42}" dt="2022-04-23T11:04:51.683" v="18410" actId="478"/>
          <ac:spMkLst>
            <pc:docMk/>
            <pc:sldMk cId="2998960474" sldId="366"/>
            <ac:spMk id="9" creationId="{E1FFE624-F139-4EBB-9E27-B7CFEEA66EE0}"/>
          </ac:spMkLst>
        </pc:spChg>
        <pc:spChg chg="add del mod">
          <ac:chgData name="#MOHAMED NUR HAZIM BIN MOHAMED GHAZALI#" userId="ce354245-8870-4e2c-9629-d6b9953e9c85" providerId="ADAL" clId="{34E83D15-9613-47D7-BA1D-73741FD3DE42}" dt="2022-04-23T11:04:34.279" v="18407" actId="14100"/>
          <ac:spMkLst>
            <pc:docMk/>
            <pc:sldMk cId="2998960474" sldId="366"/>
            <ac:spMk id="10" creationId="{C1326DA9-BE87-4183-8425-C954FB32B86E}"/>
          </ac:spMkLst>
        </pc:spChg>
        <pc:spChg chg="add del mod">
          <ac:chgData name="#MOHAMED NUR HAZIM BIN MOHAMED GHAZALI#" userId="ce354245-8870-4e2c-9629-d6b9953e9c85" providerId="ADAL" clId="{34E83D15-9613-47D7-BA1D-73741FD3DE42}" dt="2022-04-23T11:02:14.398" v="18343" actId="478"/>
          <ac:spMkLst>
            <pc:docMk/>
            <pc:sldMk cId="2998960474" sldId="366"/>
            <ac:spMk id="11" creationId="{9AEFD710-BE96-457E-BE76-29BBBC94C054}"/>
          </ac:spMkLst>
        </pc:spChg>
        <pc:spChg chg="add mod">
          <ac:chgData name="#MOHAMED NUR HAZIM BIN MOHAMED GHAZALI#" userId="ce354245-8870-4e2c-9629-d6b9953e9c85" providerId="ADAL" clId="{34E83D15-9613-47D7-BA1D-73741FD3DE42}" dt="2022-04-23T11:03:54.001" v="18400"/>
          <ac:spMkLst>
            <pc:docMk/>
            <pc:sldMk cId="2998960474" sldId="366"/>
            <ac:spMk id="12" creationId="{22AFEE36-D06D-4ED0-BEFC-C667C15B4C16}"/>
          </ac:spMkLst>
        </pc:spChg>
        <pc:spChg chg="mod">
          <ac:chgData name="#MOHAMED NUR HAZIM BIN MOHAMED GHAZALI#" userId="ce354245-8870-4e2c-9629-d6b9953e9c85" providerId="ADAL" clId="{34E83D15-9613-47D7-BA1D-73741FD3DE42}" dt="2022-04-23T11:21:01.426" v="19001" actId="1076"/>
          <ac:spMkLst>
            <pc:docMk/>
            <pc:sldMk cId="2998960474" sldId="366"/>
            <ac:spMk id="13" creationId="{53A8ECE8-F40A-472E-9100-16FC1A1D4838}"/>
          </ac:spMkLst>
        </pc:spChg>
        <pc:spChg chg="add mod">
          <ac:chgData name="#MOHAMED NUR HAZIM BIN MOHAMED GHAZALI#" userId="ce354245-8870-4e2c-9629-d6b9953e9c85" providerId="ADAL" clId="{34E83D15-9613-47D7-BA1D-73741FD3DE42}" dt="2022-04-23T11:05:07.633" v="18415" actId="14100"/>
          <ac:spMkLst>
            <pc:docMk/>
            <pc:sldMk cId="2998960474" sldId="366"/>
            <ac:spMk id="14" creationId="{9C902CB6-18FA-464E-9DDB-18BACF2EAA71}"/>
          </ac:spMkLst>
        </pc:spChg>
        <pc:spChg chg="add del mod">
          <ac:chgData name="#MOHAMED NUR HAZIM BIN MOHAMED GHAZALI#" userId="ce354245-8870-4e2c-9629-d6b9953e9c85" providerId="ADAL" clId="{34E83D15-9613-47D7-BA1D-73741FD3DE42}" dt="2022-04-23T11:15:29.063" v="18658"/>
          <ac:spMkLst>
            <pc:docMk/>
            <pc:sldMk cId="2998960474" sldId="366"/>
            <ac:spMk id="15" creationId="{03CB6A27-05E0-4396-8F46-D2ADBBBA75EC}"/>
          </ac:spMkLst>
        </pc:spChg>
        <pc:spChg chg="add mod">
          <ac:chgData name="#MOHAMED NUR HAZIM BIN MOHAMED GHAZALI#" userId="ce354245-8870-4e2c-9629-d6b9953e9c85" providerId="ADAL" clId="{34E83D15-9613-47D7-BA1D-73741FD3DE42}" dt="2022-04-23T11:16:29.640" v="18661" actId="208"/>
          <ac:spMkLst>
            <pc:docMk/>
            <pc:sldMk cId="2998960474" sldId="366"/>
            <ac:spMk id="16" creationId="{62325A8C-7DAE-4FA2-8B39-CECC81C31910}"/>
          </ac:spMkLst>
        </pc:spChg>
        <pc:spChg chg="add mod">
          <ac:chgData name="#MOHAMED NUR HAZIM BIN MOHAMED GHAZALI#" userId="ce354245-8870-4e2c-9629-d6b9953e9c85" providerId="ADAL" clId="{34E83D15-9613-47D7-BA1D-73741FD3DE42}" dt="2022-04-23T11:16:55.670" v="18668" actId="1038"/>
          <ac:spMkLst>
            <pc:docMk/>
            <pc:sldMk cId="2998960474" sldId="366"/>
            <ac:spMk id="17" creationId="{67DE32C8-FC3F-4BF7-BDFF-43F1AD1A3815}"/>
          </ac:spMkLst>
        </pc:spChg>
        <pc:spChg chg="add mod">
          <ac:chgData name="#MOHAMED NUR HAZIM BIN MOHAMED GHAZALI#" userId="ce354245-8870-4e2c-9629-d6b9953e9c85" providerId="ADAL" clId="{34E83D15-9613-47D7-BA1D-73741FD3DE42}" dt="2022-04-23T12:22:19.295" v="19019" actId="1076"/>
          <ac:spMkLst>
            <pc:docMk/>
            <pc:sldMk cId="2998960474" sldId="366"/>
            <ac:spMk id="18" creationId="{2F48E3C4-0944-4800-94E0-6A2326D3A110}"/>
          </ac:spMkLst>
        </pc:spChg>
        <pc:picChg chg="add del mod">
          <ac:chgData name="#MOHAMED NUR HAZIM BIN MOHAMED GHAZALI#" userId="ce354245-8870-4e2c-9629-d6b9953e9c85" providerId="ADAL" clId="{34E83D15-9613-47D7-BA1D-73741FD3DE42}" dt="2022-04-23T11:04:23.921" v="18405" actId="14100"/>
          <ac:picMkLst>
            <pc:docMk/>
            <pc:sldMk cId="2998960474" sldId="366"/>
            <ac:picMk id="6" creationId="{01492E56-1EB9-4D07-9F61-FF071C4CA5E7}"/>
          </ac:picMkLst>
        </pc:picChg>
        <pc:picChg chg="del">
          <ac:chgData name="#MOHAMED NUR HAZIM BIN MOHAMED GHAZALI#" userId="ce354245-8870-4e2c-9629-d6b9953e9c85" providerId="ADAL" clId="{34E83D15-9613-47D7-BA1D-73741FD3DE42}" dt="2022-04-23T11:01:11.297" v="18324" actId="478"/>
          <ac:picMkLst>
            <pc:docMk/>
            <pc:sldMk cId="2998960474" sldId="366"/>
            <ac:picMk id="7" creationId="{483A9FDF-6049-4EFA-A80E-EA2A9F60D22F}"/>
          </ac:picMkLst>
        </pc:picChg>
        <pc:picChg chg="del">
          <ac:chgData name="#MOHAMED NUR HAZIM BIN MOHAMED GHAZALI#" userId="ce354245-8870-4e2c-9629-d6b9953e9c85" providerId="ADAL" clId="{34E83D15-9613-47D7-BA1D-73741FD3DE42}" dt="2022-04-23T11:01:11.812" v="18325" actId="478"/>
          <ac:picMkLst>
            <pc:docMk/>
            <pc:sldMk cId="2998960474" sldId="366"/>
            <ac:picMk id="8" creationId="{B90792AA-F381-43F8-B866-4059549475A9}"/>
          </ac:picMkLst>
        </pc:picChg>
      </pc:sldChg>
      <pc:sldChg chg="addSp delSp modSp add mod modAnim modNotesTx">
        <pc:chgData name="#MOHAMED NUR HAZIM BIN MOHAMED GHAZALI#" userId="ce354245-8870-4e2c-9629-d6b9953e9c85" providerId="ADAL" clId="{34E83D15-9613-47D7-BA1D-73741FD3DE42}" dt="2022-04-23T14:10:52.577" v="20178"/>
        <pc:sldMkLst>
          <pc:docMk/>
          <pc:sldMk cId="968678223" sldId="367"/>
        </pc:sldMkLst>
        <pc:spChg chg="add del mod">
          <ac:chgData name="#MOHAMED NUR HAZIM BIN MOHAMED GHAZALI#" userId="ce354245-8870-4e2c-9629-d6b9953e9c85" providerId="ADAL" clId="{34E83D15-9613-47D7-BA1D-73741FD3DE42}" dt="2022-04-23T13:44:08.050" v="19973" actId="478"/>
          <ac:spMkLst>
            <pc:docMk/>
            <pc:sldMk cId="968678223" sldId="367"/>
            <ac:spMk id="2" creationId="{0DDD4192-35C5-4229-B528-F14A0FA51890}"/>
          </ac:spMkLst>
        </pc:spChg>
        <pc:spChg chg="add mod">
          <ac:chgData name="#MOHAMED NUR HAZIM BIN MOHAMED GHAZALI#" userId="ce354245-8870-4e2c-9629-d6b9953e9c85" providerId="ADAL" clId="{34E83D15-9613-47D7-BA1D-73741FD3DE42}" dt="2022-04-23T13:44:18.450" v="19978" actId="1076"/>
          <ac:spMkLst>
            <pc:docMk/>
            <pc:sldMk cId="968678223" sldId="367"/>
            <ac:spMk id="12" creationId="{0CF8B4FD-1142-4279-87AE-937AC1D82DC9}"/>
          </ac:spMkLst>
        </pc:spChg>
        <pc:spChg chg="mod">
          <ac:chgData name="#MOHAMED NUR HAZIM BIN MOHAMED GHAZALI#" userId="ce354245-8870-4e2c-9629-d6b9953e9c85" providerId="ADAL" clId="{34E83D15-9613-47D7-BA1D-73741FD3DE42}" dt="2022-04-23T13:46:45.334" v="20028" actId="20577"/>
          <ac:spMkLst>
            <pc:docMk/>
            <pc:sldMk cId="968678223" sldId="367"/>
            <ac:spMk id="13" creationId="{53A8ECE8-F40A-472E-9100-16FC1A1D4838}"/>
          </ac:spMkLst>
        </pc:spChg>
        <pc:spChg chg="add mod">
          <ac:chgData name="#MOHAMED NUR HAZIM BIN MOHAMED GHAZALI#" userId="ce354245-8870-4e2c-9629-d6b9953e9c85" providerId="ADAL" clId="{34E83D15-9613-47D7-BA1D-73741FD3DE42}" dt="2022-04-23T13:44:33.009" v="19983" actId="1076"/>
          <ac:spMkLst>
            <pc:docMk/>
            <pc:sldMk cId="968678223" sldId="367"/>
            <ac:spMk id="14" creationId="{CFE04882-239E-426E-A497-DE028939888C}"/>
          </ac:spMkLst>
        </pc:spChg>
        <pc:spChg chg="add mod">
          <ac:chgData name="#MOHAMED NUR HAZIM BIN MOHAMED GHAZALI#" userId="ce354245-8870-4e2c-9629-d6b9953e9c85" providerId="ADAL" clId="{34E83D15-9613-47D7-BA1D-73741FD3DE42}" dt="2022-04-23T13:44:57.097" v="19994" actId="1076"/>
          <ac:spMkLst>
            <pc:docMk/>
            <pc:sldMk cId="968678223" sldId="367"/>
            <ac:spMk id="15" creationId="{55707379-4B0C-438D-8647-1647B890421B}"/>
          </ac:spMkLst>
        </pc:spChg>
        <pc:graphicFrameChg chg="mod">
          <ac:chgData name="#MOHAMED NUR HAZIM BIN MOHAMED GHAZALI#" userId="ce354245-8870-4e2c-9629-d6b9953e9c85" providerId="ADAL" clId="{34E83D15-9613-47D7-BA1D-73741FD3DE42}" dt="2022-04-23T13:19:23.012" v="19553" actId="1076"/>
          <ac:graphicFrameMkLst>
            <pc:docMk/>
            <pc:sldMk cId="968678223" sldId="367"/>
            <ac:graphicFrameMk id="9" creationId="{E2189F8D-797D-4EEB-929F-D14B8425208A}"/>
          </ac:graphicFrameMkLst>
        </pc:graphicFrameChg>
        <pc:picChg chg="del">
          <ac:chgData name="#MOHAMED NUR HAZIM BIN MOHAMED GHAZALI#" userId="ce354245-8870-4e2c-9629-d6b9953e9c85" providerId="ADAL" clId="{34E83D15-9613-47D7-BA1D-73741FD3DE42}" dt="2022-04-23T13:18:40.408" v="19539" actId="478"/>
          <ac:picMkLst>
            <pc:docMk/>
            <pc:sldMk cId="968678223" sldId="367"/>
            <ac:picMk id="7" creationId="{483A9FDF-6049-4EFA-A80E-EA2A9F60D22F}"/>
          </ac:picMkLst>
        </pc:picChg>
        <pc:picChg chg="del">
          <ac:chgData name="#MOHAMED NUR HAZIM BIN MOHAMED GHAZALI#" userId="ce354245-8870-4e2c-9629-d6b9953e9c85" providerId="ADAL" clId="{34E83D15-9613-47D7-BA1D-73741FD3DE42}" dt="2022-04-23T13:18:40.408" v="19539" actId="478"/>
          <ac:picMkLst>
            <pc:docMk/>
            <pc:sldMk cId="968678223" sldId="367"/>
            <ac:picMk id="8" creationId="{B90792AA-F381-43F8-B866-4059549475A9}"/>
          </ac:picMkLst>
        </pc:picChg>
        <pc:picChg chg="add mod">
          <ac:chgData name="#MOHAMED NUR HAZIM BIN MOHAMED GHAZALI#" userId="ce354245-8870-4e2c-9629-d6b9953e9c85" providerId="ADAL" clId="{34E83D15-9613-47D7-BA1D-73741FD3DE42}" dt="2022-04-23T13:19:17.685" v="19552" actId="1076"/>
          <ac:picMkLst>
            <pc:docMk/>
            <pc:sldMk cId="968678223" sldId="367"/>
            <ac:picMk id="10" creationId="{9AB36E75-1585-4B76-83C5-DE56E6955A43}"/>
          </ac:picMkLst>
        </pc:picChg>
        <pc:picChg chg="add mod">
          <ac:chgData name="#MOHAMED NUR HAZIM BIN MOHAMED GHAZALI#" userId="ce354245-8870-4e2c-9629-d6b9953e9c85" providerId="ADAL" clId="{34E83D15-9613-47D7-BA1D-73741FD3DE42}" dt="2022-04-23T13:44:52.133" v="19993" actId="1076"/>
          <ac:picMkLst>
            <pc:docMk/>
            <pc:sldMk cId="968678223" sldId="367"/>
            <ac:picMk id="11" creationId="{F78207E1-26F3-47BA-ABE3-4B4AF58F2216}"/>
          </ac:picMkLst>
        </pc:picChg>
      </pc:sldChg>
      <pc:sldChg chg="add del">
        <pc:chgData name="#MOHAMED NUR HAZIM BIN MOHAMED GHAZALI#" userId="ce354245-8870-4e2c-9629-d6b9953e9c85" providerId="ADAL" clId="{34E83D15-9613-47D7-BA1D-73741FD3DE42}" dt="2022-04-23T13:53:53.375" v="20116" actId="2890"/>
        <pc:sldMkLst>
          <pc:docMk/>
          <pc:sldMk cId="1802786643" sldId="369"/>
        </pc:sldMkLst>
      </pc:sldChg>
      <pc:sldChg chg="addSp delSp modSp add mod modTransition addAnim delAnim modAnim modNotesTx">
        <pc:chgData name="#MOHAMED NUR HAZIM BIN MOHAMED GHAZALI#" userId="ce354245-8870-4e2c-9629-d6b9953e9c85" providerId="ADAL" clId="{34E83D15-9613-47D7-BA1D-73741FD3DE42}" dt="2022-04-23T14:17:29.860" v="20263" actId="20577"/>
        <pc:sldMkLst>
          <pc:docMk/>
          <pc:sldMk cId="3971123278" sldId="369"/>
        </pc:sldMkLst>
        <pc:spChg chg="del">
          <ac:chgData name="#MOHAMED NUR HAZIM BIN MOHAMED GHAZALI#" userId="ce354245-8870-4e2c-9629-d6b9953e9c85" providerId="ADAL" clId="{34E83D15-9613-47D7-BA1D-73741FD3DE42}" dt="2022-04-23T14:02:15.756" v="20139" actId="478"/>
          <ac:spMkLst>
            <pc:docMk/>
            <pc:sldMk cId="3971123278" sldId="369"/>
            <ac:spMk id="12" creationId="{0CF8B4FD-1142-4279-87AE-937AC1D82DC9}"/>
          </ac:spMkLst>
        </pc:spChg>
        <pc:spChg chg="mod">
          <ac:chgData name="#MOHAMED NUR HAZIM BIN MOHAMED GHAZALI#" userId="ce354245-8870-4e2c-9629-d6b9953e9c85" providerId="ADAL" clId="{34E83D15-9613-47D7-BA1D-73741FD3DE42}" dt="2022-04-23T14:14:50.285" v="20235" actId="6549"/>
          <ac:spMkLst>
            <pc:docMk/>
            <pc:sldMk cId="3971123278" sldId="369"/>
            <ac:spMk id="13" creationId="{53A8ECE8-F40A-472E-9100-16FC1A1D4838}"/>
          </ac:spMkLst>
        </pc:spChg>
        <pc:spChg chg="mod">
          <ac:chgData name="#MOHAMED NUR HAZIM BIN MOHAMED GHAZALI#" userId="ce354245-8870-4e2c-9629-d6b9953e9c85" providerId="ADAL" clId="{34E83D15-9613-47D7-BA1D-73741FD3DE42}" dt="2022-04-23T14:09:55.248" v="20175" actId="1076"/>
          <ac:spMkLst>
            <pc:docMk/>
            <pc:sldMk cId="3971123278" sldId="369"/>
            <ac:spMk id="14" creationId="{CFE04882-239E-426E-A497-DE028939888C}"/>
          </ac:spMkLst>
        </pc:spChg>
        <pc:spChg chg="del">
          <ac:chgData name="#MOHAMED NUR HAZIM BIN MOHAMED GHAZALI#" userId="ce354245-8870-4e2c-9629-d6b9953e9c85" providerId="ADAL" clId="{34E83D15-9613-47D7-BA1D-73741FD3DE42}" dt="2022-04-23T14:01:27.475" v="20130" actId="478"/>
          <ac:spMkLst>
            <pc:docMk/>
            <pc:sldMk cId="3971123278" sldId="369"/>
            <ac:spMk id="15" creationId="{55707379-4B0C-438D-8647-1647B890421B}"/>
          </ac:spMkLst>
        </pc:spChg>
        <pc:spChg chg="add mod">
          <ac:chgData name="#MOHAMED NUR HAZIM BIN MOHAMED GHAZALI#" userId="ce354245-8870-4e2c-9629-d6b9953e9c85" providerId="ADAL" clId="{34E83D15-9613-47D7-BA1D-73741FD3DE42}" dt="2022-04-23T14:03:09.433" v="20156" actId="1076"/>
          <ac:spMkLst>
            <pc:docMk/>
            <pc:sldMk cId="3971123278" sldId="369"/>
            <ac:spMk id="18" creationId="{546BA255-FD40-4E1A-A961-EF726CBE5D9D}"/>
          </ac:spMkLst>
        </pc:spChg>
        <pc:spChg chg="add mod">
          <ac:chgData name="#MOHAMED NUR HAZIM BIN MOHAMED GHAZALI#" userId="ce354245-8870-4e2c-9629-d6b9953e9c85" providerId="ADAL" clId="{34E83D15-9613-47D7-BA1D-73741FD3DE42}" dt="2022-04-23T14:15:56.984" v="20245" actId="1076"/>
          <ac:spMkLst>
            <pc:docMk/>
            <pc:sldMk cId="3971123278" sldId="369"/>
            <ac:spMk id="21" creationId="{D9D03300-B765-40AD-A44C-1D9025948F54}"/>
          </ac:spMkLst>
        </pc:spChg>
        <pc:spChg chg="add mod">
          <ac:chgData name="#MOHAMED NUR HAZIM BIN MOHAMED GHAZALI#" userId="ce354245-8870-4e2c-9629-d6b9953e9c85" providerId="ADAL" clId="{34E83D15-9613-47D7-BA1D-73741FD3DE42}" dt="2022-04-23T14:15:56.984" v="20245" actId="1076"/>
          <ac:spMkLst>
            <pc:docMk/>
            <pc:sldMk cId="3971123278" sldId="369"/>
            <ac:spMk id="22" creationId="{DD945C5F-3BF2-4999-AD5F-2B31DA17E304}"/>
          </ac:spMkLst>
        </pc:spChg>
        <pc:spChg chg="add mod">
          <ac:chgData name="#MOHAMED NUR HAZIM BIN MOHAMED GHAZALI#" userId="ce354245-8870-4e2c-9629-d6b9953e9c85" providerId="ADAL" clId="{34E83D15-9613-47D7-BA1D-73741FD3DE42}" dt="2022-04-23T14:15:56.984" v="20245" actId="1076"/>
          <ac:spMkLst>
            <pc:docMk/>
            <pc:sldMk cId="3971123278" sldId="369"/>
            <ac:spMk id="23" creationId="{F1DD90CE-A5E9-41E2-BA92-9019F67F4FB4}"/>
          </ac:spMkLst>
        </pc:spChg>
        <pc:spChg chg="add mod">
          <ac:chgData name="#MOHAMED NUR HAZIM BIN MOHAMED GHAZALI#" userId="ce354245-8870-4e2c-9629-d6b9953e9c85" providerId="ADAL" clId="{34E83D15-9613-47D7-BA1D-73741FD3DE42}" dt="2022-04-23T14:15:56.984" v="20245" actId="1076"/>
          <ac:spMkLst>
            <pc:docMk/>
            <pc:sldMk cId="3971123278" sldId="369"/>
            <ac:spMk id="24" creationId="{3906B108-9BBB-4E95-881A-2C8006F03A78}"/>
          </ac:spMkLst>
        </pc:spChg>
        <pc:graphicFrameChg chg="del">
          <ac:chgData name="#MOHAMED NUR HAZIM BIN MOHAMED GHAZALI#" userId="ce354245-8870-4e2c-9629-d6b9953e9c85" providerId="ADAL" clId="{34E83D15-9613-47D7-BA1D-73741FD3DE42}" dt="2022-04-23T14:02:15.756" v="20139" actId="478"/>
          <ac:graphicFrameMkLst>
            <pc:docMk/>
            <pc:sldMk cId="3971123278" sldId="369"/>
            <ac:graphicFrameMk id="9" creationId="{E2189F8D-797D-4EEB-929F-D14B8425208A}"/>
          </ac:graphicFrameMkLst>
        </pc:graphicFrameChg>
        <pc:picChg chg="add del mod">
          <ac:chgData name="#MOHAMED NUR HAZIM BIN MOHAMED GHAZALI#" userId="ce354245-8870-4e2c-9629-d6b9953e9c85" providerId="ADAL" clId="{34E83D15-9613-47D7-BA1D-73741FD3DE42}" dt="2022-04-23T14:09:33.257" v="20171" actId="478"/>
          <ac:picMkLst>
            <pc:docMk/>
            <pc:sldMk cId="3971123278" sldId="369"/>
            <ac:picMk id="10" creationId="{9AB36E75-1585-4B76-83C5-DE56E6955A43}"/>
          </ac:picMkLst>
        </pc:picChg>
        <pc:picChg chg="add del">
          <ac:chgData name="#MOHAMED NUR HAZIM BIN MOHAMED GHAZALI#" userId="ce354245-8870-4e2c-9629-d6b9953e9c85" providerId="ADAL" clId="{34E83D15-9613-47D7-BA1D-73741FD3DE42}" dt="2022-04-23T14:01:26.378" v="20129" actId="478"/>
          <ac:picMkLst>
            <pc:docMk/>
            <pc:sldMk cId="3971123278" sldId="369"/>
            <ac:picMk id="11" creationId="{F78207E1-26F3-47BA-ABE3-4B4AF58F2216}"/>
          </ac:picMkLst>
        </pc:picChg>
        <pc:picChg chg="add del mod">
          <ac:chgData name="#MOHAMED NUR HAZIM BIN MOHAMED GHAZALI#" userId="ce354245-8870-4e2c-9629-d6b9953e9c85" providerId="ADAL" clId="{34E83D15-9613-47D7-BA1D-73741FD3DE42}" dt="2022-04-23T14:00:53.863" v="20122"/>
          <ac:picMkLst>
            <pc:docMk/>
            <pc:sldMk cId="3971123278" sldId="369"/>
            <ac:picMk id="16" creationId="{34EE01D5-49AE-459E-B263-D73D757845C8}"/>
          </ac:picMkLst>
        </pc:picChg>
        <pc:picChg chg="add mod">
          <ac:chgData name="#MOHAMED NUR HAZIM BIN MOHAMED GHAZALI#" userId="ce354245-8870-4e2c-9629-d6b9953e9c85" providerId="ADAL" clId="{34E83D15-9613-47D7-BA1D-73741FD3DE42}" dt="2022-04-23T14:02:57.769" v="20153" actId="1076"/>
          <ac:picMkLst>
            <pc:docMk/>
            <pc:sldMk cId="3971123278" sldId="369"/>
            <ac:picMk id="17" creationId="{C7DFB5A3-3366-4A5B-8045-BA8BE147D276}"/>
          </ac:picMkLst>
        </pc:picChg>
        <pc:picChg chg="add mod ord">
          <ac:chgData name="#MOHAMED NUR HAZIM BIN MOHAMED GHAZALI#" userId="ce354245-8870-4e2c-9629-d6b9953e9c85" providerId="ADAL" clId="{34E83D15-9613-47D7-BA1D-73741FD3DE42}" dt="2022-04-23T14:09:38.628" v="20174" actId="167"/>
          <ac:picMkLst>
            <pc:docMk/>
            <pc:sldMk cId="3971123278" sldId="369"/>
            <ac:picMk id="19" creationId="{9877B0A7-D451-43EC-BC8C-F9B15483B99B}"/>
          </ac:picMkLst>
        </pc:picChg>
        <pc:picChg chg="add mod">
          <ac:chgData name="#MOHAMED NUR HAZIM BIN MOHAMED GHAZALI#" userId="ce354245-8870-4e2c-9629-d6b9953e9c85" providerId="ADAL" clId="{34E83D15-9613-47D7-BA1D-73741FD3DE42}" dt="2022-04-23T14:15:40.853" v="20242" actId="1076"/>
          <ac:picMkLst>
            <pc:docMk/>
            <pc:sldMk cId="3971123278" sldId="369"/>
            <ac:picMk id="20" creationId="{3589FB8C-6C28-4F6A-A4E7-C1DB0D9F2057}"/>
          </ac:picMkLst>
        </pc:picChg>
      </pc:sldChg>
      <pc:sldChg chg="modSp del mod modAnim modNotesTx">
        <pc:chgData name="#MOHAMED NUR HAZIM BIN MOHAMED GHAZALI#" userId="ce354245-8870-4e2c-9629-d6b9953e9c85" providerId="ADAL" clId="{34E83D15-9613-47D7-BA1D-73741FD3DE42}" dt="2022-04-23T16:54:05.438" v="23803" actId="47"/>
        <pc:sldMkLst>
          <pc:docMk/>
          <pc:sldMk cId="2347090316" sldId="370"/>
        </pc:sldMkLst>
        <pc:spChg chg="mod">
          <ac:chgData name="#MOHAMED NUR HAZIM BIN MOHAMED GHAZALI#" userId="ce354245-8870-4e2c-9629-d6b9953e9c85" providerId="ADAL" clId="{34E83D15-9613-47D7-BA1D-73741FD3DE42}" dt="2022-04-23T16:27:11.153" v="23065" actId="20577"/>
          <ac:spMkLst>
            <pc:docMk/>
            <pc:sldMk cId="2347090316" sldId="370"/>
            <ac:spMk id="3" creationId="{B687F368-B13F-A2B5-A473-89233C761269}"/>
          </ac:spMkLst>
        </pc:spChg>
        <pc:spChg chg="mod">
          <ac:chgData name="#MOHAMED NUR HAZIM BIN MOHAMED GHAZALI#" userId="ce354245-8870-4e2c-9629-d6b9953e9c85" providerId="ADAL" clId="{34E83D15-9613-47D7-BA1D-73741FD3DE42}" dt="2022-04-23T15:34:41.332" v="22088" actId="1076"/>
          <ac:spMkLst>
            <pc:docMk/>
            <pc:sldMk cId="2347090316" sldId="370"/>
            <ac:spMk id="8" creationId="{8C6EEF9D-8774-79A1-B1C3-B52652E987FA}"/>
          </ac:spMkLst>
        </pc:spChg>
      </pc:sldChg>
      <pc:sldChg chg="addSp delSp modSp add mod modAnim modNotesTx">
        <pc:chgData name="#MOHAMED NUR HAZIM BIN MOHAMED GHAZALI#" userId="ce354245-8870-4e2c-9629-d6b9953e9c85" providerId="ADAL" clId="{34E83D15-9613-47D7-BA1D-73741FD3DE42}" dt="2022-04-23T15:03:08.612" v="21432"/>
        <pc:sldMkLst>
          <pc:docMk/>
          <pc:sldMk cId="2894657000" sldId="371"/>
        </pc:sldMkLst>
        <pc:spChg chg="mod">
          <ac:chgData name="#MOHAMED NUR HAZIM BIN MOHAMED GHAZALI#" userId="ce354245-8870-4e2c-9629-d6b9953e9c85" providerId="ADAL" clId="{34E83D15-9613-47D7-BA1D-73741FD3DE42}" dt="2022-04-23T14:34:11.860" v="20405" actId="14100"/>
          <ac:spMkLst>
            <pc:docMk/>
            <pc:sldMk cId="2894657000" sldId="371"/>
            <ac:spMk id="5" creationId="{745E6D9D-C2F3-434C-84E8-2F53BDD1E3AB}"/>
          </ac:spMkLst>
        </pc:spChg>
        <pc:spChg chg="mod">
          <ac:chgData name="#MOHAMED NUR HAZIM BIN MOHAMED GHAZALI#" userId="ce354245-8870-4e2c-9629-d6b9953e9c85" providerId="ADAL" clId="{34E83D15-9613-47D7-BA1D-73741FD3DE42}" dt="2022-04-23T14:41:19.275" v="20687" actId="20577"/>
          <ac:spMkLst>
            <pc:docMk/>
            <pc:sldMk cId="2894657000" sldId="371"/>
            <ac:spMk id="13" creationId="{53A8ECE8-F40A-472E-9100-16FC1A1D4838}"/>
          </ac:spMkLst>
        </pc:spChg>
        <pc:spChg chg="add mod">
          <ac:chgData name="#MOHAMED NUR HAZIM BIN MOHAMED GHAZALI#" userId="ce354245-8870-4e2c-9629-d6b9953e9c85" providerId="ADAL" clId="{34E83D15-9613-47D7-BA1D-73741FD3DE42}" dt="2022-04-23T14:47:50.235" v="20939" actId="164"/>
          <ac:spMkLst>
            <pc:docMk/>
            <pc:sldMk cId="2894657000" sldId="371"/>
            <ac:spMk id="14" creationId="{C2F88A7D-346C-44D6-BBA9-78747171923F}"/>
          </ac:spMkLst>
        </pc:spChg>
        <pc:spChg chg="add mod">
          <ac:chgData name="#MOHAMED NUR HAZIM BIN MOHAMED GHAZALI#" userId="ce354245-8870-4e2c-9629-d6b9953e9c85" providerId="ADAL" clId="{34E83D15-9613-47D7-BA1D-73741FD3DE42}" dt="2022-04-23T14:35:31.795" v="20421" actId="1076"/>
          <ac:spMkLst>
            <pc:docMk/>
            <pc:sldMk cId="2894657000" sldId="371"/>
            <ac:spMk id="15" creationId="{3CCD1483-CD0D-4DA2-933C-C283B2A85E29}"/>
          </ac:spMkLst>
        </pc:spChg>
        <pc:spChg chg="add mod">
          <ac:chgData name="#MOHAMED NUR HAZIM BIN MOHAMED GHAZALI#" userId="ce354245-8870-4e2c-9629-d6b9953e9c85" providerId="ADAL" clId="{34E83D15-9613-47D7-BA1D-73741FD3DE42}" dt="2022-04-23T14:35:35.655" v="20423" actId="1076"/>
          <ac:spMkLst>
            <pc:docMk/>
            <pc:sldMk cId="2894657000" sldId="371"/>
            <ac:spMk id="16" creationId="{C2CB42C6-08CD-4713-9375-66E59EC5EF19}"/>
          </ac:spMkLst>
        </pc:spChg>
        <pc:spChg chg="add mod">
          <ac:chgData name="#MOHAMED NUR HAZIM BIN MOHAMED GHAZALI#" userId="ce354245-8870-4e2c-9629-d6b9953e9c85" providerId="ADAL" clId="{34E83D15-9613-47D7-BA1D-73741FD3DE42}" dt="2022-04-23T14:54:12.835" v="20998" actId="20577"/>
          <ac:spMkLst>
            <pc:docMk/>
            <pc:sldMk cId="2894657000" sldId="371"/>
            <ac:spMk id="17" creationId="{6F0A8AAD-45F8-4363-B490-8095F67E6920}"/>
          </ac:spMkLst>
        </pc:spChg>
        <pc:grpChg chg="add mod">
          <ac:chgData name="#MOHAMED NUR HAZIM BIN MOHAMED GHAZALI#" userId="ce354245-8870-4e2c-9629-d6b9953e9c85" providerId="ADAL" clId="{34E83D15-9613-47D7-BA1D-73741FD3DE42}" dt="2022-04-23T14:53:22.423" v="20993" actId="14100"/>
          <ac:grpSpMkLst>
            <pc:docMk/>
            <pc:sldMk cId="2894657000" sldId="371"/>
            <ac:grpSpMk id="2" creationId="{4E8D28E2-C775-4E7C-A18F-6835FAB27C52}"/>
          </ac:grpSpMkLst>
        </pc:grpChg>
        <pc:picChg chg="add mod modCrop">
          <ac:chgData name="#MOHAMED NUR HAZIM BIN MOHAMED GHAZALI#" userId="ce354245-8870-4e2c-9629-d6b9953e9c85" providerId="ADAL" clId="{34E83D15-9613-47D7-BA1D-73741FD3DE42}" dt="2022-04-23T14:53:22.423" v="20993" actId="14100"/>
          <ac:picMkLst>
            <pc:docMk/>
            <pc:sldMk cId="2894657000" sldId="371"/>
            <ac:picMk id="10" creationId="{4A35857D-7869-42B8-B6B0-3C44E1805EED}"/>
          </ac:picMkLst>
        </pc:picChg>
        <pc:picChg chg="add mod">
          <ac:chgData name="#MOHAMED NUR HAZIM BIN MOHAMED GHAZALI#" userId="ce354245-8870-4e2c-9629-d6b9953e9c85" providerId="ADAL" clId="{34E83D15-9613-47D7-BA1D-73741FD3DE42}" dt="2022-04-23T14:47:50.235" v="20939" actId="164"/>
          <ac:picMkLst>
            <pc:docMk/>
            <pc:sldMk cId="2894657000" sldId="371"/>
            <ac:picMk id="11" creationId="{CA5DD303-FAF3-4EFB-9AE0-575293087483}"/>
          </ac:picMkLst>
        </pc:picChg>
        <pc:picChg chg="add mod">
          <ac:chgData name="#MOHAMED NUR HAZIM BIN MOHAMED GHAZALI#" userId="ce354245-8870-4e2c-9629-d6b9953e9c85" providerId="ADAL" clId="{34E83D15-9613-47D7-BA1D-73741FD3DE42}" dt="2022-04-23T14:47:50.235" v="20939" actId="164"/>
          <ac:picMkLst>
            <pc:docMk/>
            <pc:sldMk cId="2894657000" sldId="371"/>
            <ac:picMk id="12" creationId="{9C648549-D6C1-402C-9CBE-0306E2E7F994}"/>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18" creationId="{8F606038-2BD5-4740-AFFF-623E0910A444}"/>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19" creationId="{88048652-886A-4DE3-9B87-3B93017787A0}"/>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20" creationId="{2A889AB6-EA91-4D6D-AAF7-26D469ABBA16}"/>
          </ac:picMkLst>
        </pc:picChg>
        <pc:picChg chg="add del mod">
          <ac:chgData name="#MOHAMED NUR HAZIM BIN MOHAMED GHAZALI#" userId="ce354245-8870-4e2c-9629-d6b9953e9c85" providerId="ADAL" clId="{34E83D15-9613-47D7-BA1D-73741FD3DE42}" dt="2022-04-23T14:48:43.109" v="20957"/>
          <ac:picMkLst>
            <pc:docMk/>
            <pc:sldMk cId="2894657000" sldId="371"/>
            <ac:picMk id="21" creationId="{D2DE8D8A-E21C-42B4-876A-85A2FF0AFE86}"/>
          </ac:picMkLst>
        </pc:picChg>
      </pc:sldChg>
      <pc:sldChg chg="new del">
        <pc:chgData name="#MOHAMED NUR HAZIM BIN MOHAMED GHAZALI#" userId="ce354245-8870-4e2c-9629-d6b9953e9c85" providerId="ADAL" clId="{34E83D15-9613-47D7-BA1D-73741FD3DE42}" dt="2022-04-23T14:47:20.567" v="20930" actId="680"/>
        <pc:sldMkLst>
          <pc:docMk/>
          <pc:sldMk cId="1525967324" sldId="372"/>
        </pc:sldMkLst>
      </pc:sldChg>
      <pc:sldChg chg="addSp delSp modSp del mod ord modAnim modNotesTx">
        <pc:chgData name="#MOHAMED NUR HAZIM BIN MOHAMED GHAZALI#" userId="ce354245-8870-4e2c-9629-d6b9953e9c85" providerId="ADAL" clId="{34E83D15-9613-47D7-BA1D-73741FD3DE42}" dt="2022-04-23T20:06:26.736" v="25719" actId="47"/>
        <pc:sldMkLst>
          <pc:docMk/>
          <pc:sldMk cId="2694428674" sldId="372"/>
        </pc:sldMkLst>
        <pc:spChg chg="del mod">
          <ac:chgData name="#MOHAMED NUR HAZIM BIN MOHAMED GHAZALI#" userId="ce354245-8870-4e2c-9629-d6b9953e9c85" providerId="ADAL" clId="{34E83D15-9613-47D7-BA1D-73741FD3DE42}" dt="2022-04-23T16:28:47.888" v="23125" actId="478"/>
          <ac:spMkLst>
            <pc:docMk/>
            <pc:sldMk cId="2694428674" sldId="372"/>
            <ac:spMk id="2" creationId="{8D789C29-20B8-5CDA-2B45-C2E3D1547386}"/>
          </ac:spMkLst>
        </pc:spChg>
        <pc:spChg chg="del">
          <ac:chgData name="#MOHAMED NUR HAZIM BIN MOHAMED GHAZALI#" userId="ce354245-8870-4e2c-9629-d6b9953e9c85" providerId="ADAL" clId="{34E83D15-9613-47D7-BA1D-73741FD3DE42}" dt="2022-04-23T16:29:00.294" v="23137" actId="478"/>
          <ac:spMkLst>
            <pc:docMk/>
            <pc:sldMk cId="2694428674" sldId="372"/>
            <ac:spMk id="4" creationId="{A1F1ECBC-6412-4C13-A282-32B46CE169B5}"/>
          </ac:spMkLst>
        </pc:spChg>
        <pc:spChg chg="add mod">
          <ac:chgData name="#MOHAMED NUR HAZIM BIN MOHAMED GHAZALI#" userId="ce354245-8870-4e2c-9629-d6b9953e9c85" providerId="ADAL" clId="{34E83D15-9613-47D7-BA1D-73741FD3DE42}" dt="2022-04-23T16:44:13.696" v="23456" actId="20577"/>
          <ac:spMkLst>
            <pc:docMk/>
            <pc:sldMk cId="2694428674" sldId="372"/>
            <ac:spMk id="7" creationId="{0F78F6FD-F0EC-49F3-807B-162A7486D7CC}"/>
          </ac:spMkLst>
        </pc:spChg>
        <pc:spChg chg="add del mod">
          <ac:chgData name="#MOHAMED NUR HAZIM BIN MOHAMED GHAZALI#" userId="ce354245-8870-4e2c-9629-d6b9953e9c85" providerId="ADAL" clId="{34E83D15-9613-47D7-BA1D-73741FD3DE42}" dt="2022-04-23T16:28:58.698" v="23136" actId="478"/>
          <ac:spMkLst>
            <pc:docMk/>
            <pc:sldMk cId="2694428674" sldId="372"/>
            <ac:spMk id="9" creationId="{323B342D-1393-4068-AA69-0A6190502B45}"/>
          </ac:spMkLst>
        </pc:spChg>
        <pc:spChg chg="add mod">
          <ac:chgData name="#MOHAMED NUR HAZIM BIN MOHAMED GHAZALI#" userId="ce354245-8870-4e2c-9629-d6b9953e9c85" providerId="ADAL" clId="{34E83D15-9613-47D7-BA1D-73741FD3DE42}" dt="2022-04-23T16:33:05.341" v="23166" actId="1076"/>
          <ac:spMkLst>
            <pc:docMk/>
            <pc:sldMk cId="2694428674" sldId="372"/>
            <ac:spMk id="10" creationId="{3CB75152-3B87-4DEE-B5D9-AC4276AE48B8}"/>
          </ac:spMkLst>
        </pc:spChg>
        <pc:spChg chg="add mod">
          <ac:chgData name="#MOHAMED NUR HAZIM BIN MOHAMED GHAZALI#" userId="ce354245-8870-4e2c-9629-d6b9953e9c85" providerId="ADAL" clId="{34E83D15-9613-47D7-BA1D-73741FD3DE42}" dt="2022-04-23T16:33:10.405" v="23167" actId="1076"/>
          <ac:spMkLst>
            <pc:docMk/>
            <pc:sldMk cId="2694428674" sldId="372"/>
            <ac:spMk id="11" creationId="{6915A3C5-63AA-479A-B269-58D7DB95E46A}"/>
          </ac:spMkLst>
        </pc:spChg>
        <pc:spChg chg="add mod">
          <ac:chgData name="#MOHAMED NUR HAZIM BIN MOHAMED GHAZALI#" userId="ce354245-8870-4e2c-9629-d6b9953e9c85" providerId="ADAL" clId="{34E83D15-9613-47D7-BA1D-73741FD3DE42}" dt="2022-04-23T16:44:18.693" v="23457" actId="1076"/>
          <ac:spMkLst>
            <pc:docMk/>
            <pc:sldMk cId="2694428674" sldId="372"/>
            <ac:spMk id="12" creationId="{8236341B-9079-459A-B90E-B6DB94DE4B80}"/>
          </ac:spMkLst>
        </pc:spChg>
        <pc:spChg chg="add mod">
          <ac:chgData name="#MOHAMED NUR HAZIM BIN MOHAMED GHAZALI#" userId="ce354245-8870-4e2c-9629-d6b9953e9c85" providerId="ADAL" clId="{34E83D15-9613-47D7-BA1D-73741FD3DE42}" dt="2022-04-23T16:41:39.100" v="23411" actId="1076"/>
          <ac:spMkLst>
            <pc:docMk/>
            <pc:sldMk cId="2694428674" sldId="372"/>
            <ac:spMk id="14" creationId="{9EFDA377-092B-4E3D-A894-38165750B1C3}"/>
          </ac:spMkLst>
        </pc:spChg>
        <pc:spChg chg="add mod">
          <ac:chgData name="#MOHAMED NUR HAZIM BIN MOHAMED GHAZALI#" userId="ce354245-8870-4e2c-9629-d6b9953e9c85" providerId="ADAL" clId="{34E83D15-9613-47D7-BA1D-73741FD3DE42}" dt="2022-04-23T16:41:39.100" v="23411" actId="1076"/>
          <ac:spMkLst>
            <pc:docMk/>
            <pc:sldMk cId="2694428674" sldId="372"/>
            <ac:spMk id="15" creationId="{F77D51A1-FC86-4032-8118-EEE15935BBEC}"/>
          </ac:spMkLst>
        </pc:spChg>
        <pc:spChg chg="add mod">
          <ac:chgData name="#MOHAMED NUR HAZIM BIN MOHAMED GHAZALI#" userId="ce354245-8870-4e2c-9629-d6b9953e9c85" providerId="ADAL" clId="{34E83D15-9613-47D7-BA1D-73741FD3DE42}" dt="2022-04-23T16:46:43.708" v="23474" actId="1076"/>
          <ac:spMkLst>
            <pc:docMk/>
            <pc:sldMk cId="2694428674" sldId="372"/>
            <ac:spMk id="16" creationId="{E41CA9D3-4538-4CC4-9A2C-940A3E984862}"/>
          </ac:spMkLst>
        </pc:spChg>
        <pc:picChg chg="mod">
          <ac:chgData name="#MOHAMED NUR HAZIM BIN MOHAMED GHAZALI#" userId="ce354245-8870-4e2c-9629-d6b9953e9c85" providerId="ADAL" clId="{34E83D15-9613-47D7-BA1D-73741FD3DE42}" dt="2022-04-23T16:32:58.824" v="23164" actId="14100"/>
          <ac:picMkLst>
            <pc:docMk/>
            <pc:sldMk cId="2694428674" sldId="372"/>
            <ac:picMk id="5" creationId="{C56B3EF5-9A8E-32B5-2A8B-7697FED576E0}"/>
          </ac:picMkLst>
        </pc:picChg>
        <pc:picChg chg="add mod">
          <ac:chgData name="#MOHAMED NUR HAZIM BIN MOHAMED GHAZALI#" userId="ce354245-8870-4e2c-9629-d6b9953e9c85" providerId="ADAL" clId="{34E83D15-9613-47D7-BA1D-73741FD3DE42}" dt="2022-04-23T16:46:37.768" v="23473" actId="1035"/>
          <ac:picMkLst>
            <pc:docMk/>
            <pc:sldMk cId="2694428674" sldId="372"/>
            <ac:picMk id="13" creationId="{D34A3231-ACD7-479F-B10B-A80F99E10B9C}"/>
          </ac:picMkLst>
        </pc:picChg>
      </pc:sldChg>
      <pc:sldChg chg="delSp new del mod modNotesTx">
        <pc:chgData name="#MOHAMED NUR HAZIM BIN MOHAMED GHAZALI#" userId="ce354245-8870-4e2c-9629-d6b9953e9c85" providerId="ADAL" clId="{34E83D15-9613-47D7-BA1D-73741FD3DE42}" dt="2022-04-23T15:05:41.677" v="21437" actId="47"/>
        <pc:sldMkLst>
          <pc:docMk/>
          <pc:sldMk cId="848353752" sldId="373"/>
        </pc:sldMkLst>
        <pc:spChg chg="del">
          <ac:chgData name="#MOHAMED NUR HAZIM BIN MOHAMED GHAZALI#" userId="ce354245-8870-4e2c-9629-d6b9953e9c85" providerId="ADAL" clId="{34E83D15-9613-47D7-BA1D-73741FD3DE42}" dt="2022-04-23T15:01:15.397" v="21422" actId="478"/>
          <ac:spMkLst>
            <pc:docMk/>
            <pc:sldMk cId="848353752" sldId="373"/>
            <ac:spMk id="2" creationId="{090BC6E9-7C14-4F96-B007-602E8973E7A7}"/>
          </ac:spMkLst>
        </pc:spChg>
        <pc:spChg chg="del">
          <ac:chgData name="#MOHAMED NUR HAZIM BIN MOHAMED GHAZALI#" userId="ce354245-8870-4e2c-9629-d6b9953e9c85" providerId="ADAL" clId="{34E83D15-9613-47D7-BA1D-73741FD3DE42}" dt="2022-04-23T15:01:15.397" v="21422" actId="478"/>
          <ac:spMkLst>
            <pc:docMk/>
            <pc:sldMk cId="848353752" sldId="373"/>
            <ac:spMk id="3" creationId="{62DBCB42-0562-4730-9775-B9ED12CE2B44}"/>
          </ac:spMkLst>
        </pc:spChg>
        <pc:spChg chg="del">
          <ac:chgData name="#MOHAMED NUR HAZIM BIN MOHAMED GHAZALI#" userId="ce354245-8870-4e2c-9629-d6b9953e9c85" providerId="ADAL" clId="{34E83D15-9613-47D7-BA1D-73741FD3DE42}" dt="2022-04-23T15:01:15.397" v="21422" actId="478"/>
          <ac:spMkLst>
            <pc:docMk/>
            <pc:sldMk cId="848353752" sldId="373"/>
            <ac:spMk id="4" creationId="{00849CCE-4452-4FA4-80B2-AB334452F17E}"/>
          </ac:spMkLst>
        </pc:spChg>
      </pc:sldChg>
      <pc:sldChg chg="modSp add mod modShow modNotesTx">
        <pc:chgData name="#MOHAMED NUR HAZIM BIN MOHAMED GHAZALI#" userId="ce354245-8870-4e2c-9629-d6b9953e9c85" providerId="ADAL" clId="{34E83D15-9613-47D7-BA1D-73741FD3DE42}" dt="2022-04-23T15:52:09.791" v="22228" actId="729"/>
        <pc:sldMkLst>
          <pc:docMk/>
          <pc:sldMk cId="356871401" sldId="374"/>
        </pc:sldMkLst>
        <pc:spChg chg="mod">
          <ac:chgData name="#MOHAMED NUR HAZIM BIN MOHAMED GHAZALI#" userId="ce354245-8870-4e2c-9629-d6b9953e9c85" providerId="ADAL" clId="{34E83D15-9613-47D7-BA1D-73741FD3DE42}" dt="2022-04-23T15:11:11.414" v="21476" actId="20577"/>
          <ac:spMkLst>
            <pc:docMk/>
            <pc:sldMk cId="356871401" sldId="374"/>
            <ac:spMk id="1133" creationId="{00000000-0000-0000-0000-000000000000}"/>
          </ac:spMkLst>
        </pc:spChg>
        <pc:spChg chg="mod">
          <ac:chgData name="#MOHAMED NUR HAZIM BIN MOHAMED GHAZALI#" userId="ce354245-8870-4e2c-9629-d6b9953e9c85" providerId="ADAL" clId="{34E83D15-9613-47D7-BA1D-73741FD3DE42}" dt="2022-04-23T15:10:04.648" v="21456" actId="1076"/>
          <ac:spMkLst>
            <pc:docMk/>
            <pc:sldMk cId="356871401" sldId="374"/>
            <ac:spMk id="1134" creationId="{00000000-0000-0000-0000-000000000000}"/>
          </ac:spMkLst>
        </pc:spChg>
      </pc:sldChg>
      <pc:sldChg chg="addSp delSp modSp del mod">
        <pc:chgData name="#MOHAMED NUR HAZIM BIN MOHAMED GHAZALI#" userId="ce354245-8870-4e2c-9629-d6b9953e9c85" providerId="ADAL" clId="{34E83D15-9613-47D7-BA1D-73741FD3DE42}" dt="2022-04-23T16:43:15.216" v="23429" actId="47"/>
        <pc:sldMkLst>
          <pc:docMk/>
          <pc:sldMk cId="502092344" sldId="375"/>
        </pc:sldMkLst>
        <pc:spChg chg="del mod">
          <ac:chgData name="#MOHAMED NUR HAZIM BIN MOHAMED GHAZALI#" userId="ce354245-8870-4e2c-9629-d6b9953e9c85" providerId="ADAL" clId="{34E83D15-9613-47D7-BA1D-73741FD3DE42}" dt="2022-04-23T16:39:35.553" v="23367" actId="21"/>
          <ac:spMkLst>
            <pc:docMk/>
            <pc:sldMk cId="502092344" sldId="375"/>
            <ac:spMk id="2" creationId="{8D789C29-20B8-5CDA-2B45-C2E3D1547386}"/>
          </ac:spMkLst>
        </pc:spChg>
        <pc:spChg chg="del">
          <ac:chgData name="#MOHAMED NUR HAZIM BIN MOHAMED GHAZALI#" userId="ce354245-8870-4e2c-9629-d6b9953e9c85" providerId="ADAL" clId="{34E83D15-9613-47D7-BA1D-73741FD3DE42}" dt="2022-04-23T16:38:31.700" v="23352" actId="478"/>
          <ac:spMkLst>
            <pc:docMk/>
            <pc:sldMk cId="502092344" sldId="375"/>
            <ac:spMk id="4" creationId="{A1F1ECBC-6412-4C13-A282-32B46CE169B5}"/>
          </ac:spMkLst>
        </pc:spChg>
        <pc:spChg chg="del mod">
          <ac:chgData name="#MOHAMED NUR HAZIM BIN MOHAMED GHAZALI#" userId="ce354245-8870-4e2c-9629-d6b9953e9c85" providerId="ADAL" clId="{34E83D15-9613-47D7-BA1D-73741FD3DE42}" dt="2022-04-23T16:40:50.989" v="23404" actId="21"/>
          <ac:spMkLst>
            <pc:docMk/>
            <pc:sldMk cId="502092344" sldId="375"/>
            <ac:spMk id="9" creationId="{2687D6C4-C298-D313-4E99-A64B6E013995}"/>
          </ac:spMkLst>
        </pc:spChg>
        <pc:spChg chg="add mod">
          <ac:chgData name="#MOHAMED NUR HAZIM BIN MOHAMED GHAZALI#" userId="ce354245-8870-4e2c-9629-d6b9953e9c85" providerId="ADAL" clId="{34E83D15-9613-47D7-BA1D-73741FD3DE42}" dt="2022-04-23T16:39:35.553" v="23367" actId="21"/>
          <ac:spMkLst>
            <pc:docMk/>
            <pc:sldMk cId="502092344" sldId="375"/>
            <ac:spMk id="10" creationId="{3C05F0C5-D491-46E1-9AD6-7CD3F15380A4}"/>
          </ac:spMkLst>
        </pc:spChg>
        <pc:spChg chg="del mod">
          <ac:chgData name="#MOHAMED NUR HAZIM BIN MOHAMED GHAZALI#" userId="ce354245-8870-4e2c-9629-d6b9953e9c85" providerId="ADAL" clId="{34E83D15-9613-47D7-BA1D-73741FD3DE42}" dt="2022-04-23T16:40:50.989" v="23404" actId="21"/>
          <ac:spMkLst>
            <pc:docMk/>
            <pc:sldMk cId="502092344" sldId="375"/>
            <ac:spMk id="11" creationId="{70AC95B3-FB1B-658A-DCA9-82DEFF1B4907}"/>
          </ac:spMkLst>
        </pc:spChg>
        <pc:spChg chg="del mod">
          <ac:chgData name="#MOHAMED NUR HAZIM BIN MOHAMED GHAZALI#" userId="ce354245-8870-4e2c-9629-d6b9953e9c85" providerId="ADAL" clId="{34E83D15-9613-47D7-BA1D-73741FD3DE42}" dt="2022-04-23T16:40:50.989" v="23404" actId="21"/>
          <ac:spMkLst>
            <pc:docMk/>
            <pc:sldMk cId="502092344" sldId="375"/>
            <ac:spMk id="13" creationId="{E351A685-0526-6173-9606-B241DD16F437}"/>
          </ac:spMkLst>
        </pc:spChg>
        <pc:picChg chg="del mod">
          <ac:chgData name="#MOHAMED NUR HAZIM BIN MOHAMED GHAZALI#" userId="ce354245-8870-4e2c-9629-d6b9953e9c85" providerId="ADAL" clId="{34E83D15-9613-47D7-BA1D-73741FD3DE42}" dt="2022-04-23T16:40:50.989" v="23404" actId="21"/>
          <ac:picMkLst>
            <pc:docMk/>
            <pc:sldMk cId="502092344" sldId="375"/>
            <ac:picMk id="7" creationId="{845FA9CF-75E2-1A83-05B7-20C6F8703D40}"/>
          </ac:picMkLst>
        </pc:picChg>
      </pc:sldChg>
      <pc:sldChg chg="addSp delSp modSp add mod delAnim modAnim modNotesTx">
        <pc:chgData name="#MOHAMED NUR HAZIM BIN MOHAMED GHAZALI#" userId="ce354245-8870-4e2c-9629-d6b9953e9c85" providerId="ADAL" clId="{34E83D15-9613-47D7-BA1D-73741FD3DE42}" dt="2022-04-23T18:00:20.319" v="25030" actId="20577"/>
        <pc:sldMkLst>
          <pc:docMk/>
          <pc:sldMk cId="2658591557" sldId="375"/>
        </pc:sldMkLst>
        <pc:spChg chg="mod">
          <ac:chgData name="#MOHAMED NUR HAZIM BIN MOHAMED GHAZALI#" userId="ce354245-8870-4e2c-9629-d6b9953e9c85" providerId="ADAL" clId="{34E83D15-9613-47D7-BA1D-73741FD3DE42}" dt="2022-04-23T16:53:59.481" v="23802" actId="14100"/>
          <ac:spMkLst>
            <pc:docMk/>
            <pc:sldMk cId="2658591557" sldId="375"/>
            <ac:spMk id="5" creationId="{745E6D9D-C2F3-434C-84E8-2F53BDD1E3AB}"/>
          </ac:spMkLst>
        </pc:spChg>
        <pc:spChg chg="mod">
          <ac:chgData name="#MOHAMED NUR HAZIM BIN MOHAMED GHAZALI#" userId="ce354245-8870-4e2c-9629-d6b9953e9c85" providerId="ADAL" clId="{34E83D15-9613-47D7-BA1D-73741FD3DE42}" dt="2022-04-23T17:38:29.623" v="24947" actId="115"/>
          <ac:spMkLst>
            <pc:docMk/>
            <pc:sldMk cId="2658591557" sldId="375"/>
            <ac:spMk id="13" creationId="{53A8ECE8-F40A-472E-9100-16FC1A1D4838}"/>
          </ac:spMkLst>
        </pc:spChg>
        <pc:spChg chg="del">
          <ac:chgData name="#MOHAMED NUR HAZIM BIN MOHAMED GHAZALI#" userId="ce354245-8870-4e2c-9629-d6b9953e9c85" providerId="ADAL" clId="{34E83D15-9613-47D7-BA1D-73741FD3DE42}" dt="2022-04-23T16:48:09.083" v="23486" actId="478"/>
          <ac:spMkLst>
            <pc:docMk/>
            <pc:sldMk cId="2658591557" sldId="375"/>
            <ac:spMk id="14" creationId="{CFE04882-239E-426E-A497-DE028939888C}"/>
          </ac:spMkLst>
        </pc:spChg>
        <pc:spChg chg="add del mod">
          <ac:chgData name="#MOHAMED NUR HAZIM BIN MOHAMED GHAZALI#" userId="ce354245-8870-4e2c-9629-d6b9953e9c85" providerId="ADAL" clId="{34E83D15-9613-47D7-BA1D-73741FD3DE42}" dt="2022-04-23T16:52:41.921" v="23774" actId="478"/>
          <ac:spMkLst>
            <pc:docMk/>
            <pc:sldMk cId="2658591557" sldId="375"/>
            <ac:spMk id="15" creationId="{08E4A2FD-A270-42E8-9B70-A85A69BEB3CD}"/>
          </ac:spMkLst>
        </pc:spChg>
        <pc:spChg chg="add del mod">
          <ac:chgData name="#MOHAMED NUR HAZIM BIN MOHAMED GHAZALI#" userId="ce354245-8870-4e2c-9629-d6b9953e9c85" providerId="ADAL" clId="{34E83D15-9613-47D7-BA1D-73741FD3DE42}" dt="2022-04-23T16:52:44.625" v="23775" actId="478"/>
          <ac:spMkLst>
            <pc:docMk/>
            <pc:sldMk cId="2658591557" sldId="375"/>
            <ac:spMk id="16" creationId="{A9DEBC9A-0B28-4D6B-BD89-18AD9B47186C}"/>
          </ac:spMkLst>
        </pc:spChg>
        <pc:spChg chg="del">
          <ac:chgData name="#MOHAMED NUR HAZIM BIN MOHAMED GHAZALI#" userId="ce354245-8870-4e2c-9629-d6b9953e9c85" providerId="ADAL" clId="{34E83D15-9613-47D7-BA1D-73741FD3DE42}" dt="2022-04-23T16:48:09.083" v="23486" actId="478"/>
          <ac:spMkLst>
            <pc:docMk/>
            <pc:sldMk cId="2658591557" sldId="375"/>
            <ac:spMk id="18" creationId="{546BA255-FD40-4E1A-A961-EF726CBE5D9D}"/>
          </ac:spMkLst>
        </pc:spChg>
        <pc:spChg chg="del">
          <ac:chgData name="#MOHAMED NUR HAZIM BIN MOHAMED GHAZALI#" userId="ce354245-8870-4e2c-9629-d6b9953e9c85" providerId="ADAL" clId="{34E83D15-9613-47D7-BA1D-73741FD3DE42}" dt="2022-04-23T16:48:09.083" v="23486" actId="478"/>
          <ac:spMkLst>
            <pc:docMk/>
            <pc:sldMk cId="2658591557" sldId="375"/>
            <ac:spMk id="21" creationId="{D9D03300-B765-40AD-A44C-1D9025948F54}"/>
          </ac:spMkLst>
        </pc:spChg>
        <pc:spChg chg="del">
          <ac:chgData name="#MOHAMED NUR HAZIM BIN MOHAMED GHAZALI#" userId="ce354245-8870-4e2c-9629-d6b9953e9c85" providerId="ADAL" clId="{34E83D15-9613-47D7-BA1D-73741FD3DE42}" dt="2022-04-23T16:48:09.083" v="23486" actId="478"/>
          <ac:spMkLst>
            <pc:docMk/>
            <pc:sldMk cId="2658591557" sldId="375"/>
            <ac:spMk id="22" creationId="{DD945C5F-3BF2-4999-AD5F-2B31DA17E304}"/>
          </ac:spMkLst>
        </pc:spChg>
        <pc:spChg chg="del">
          <ac:chgData name="#MOHAMED NUR HAZIM BIN MOHAMED GHAZALI#" userId="ce354245-8870-4e2c-9629-d6b9953e9c85" providerId="ADAL" clId="{34E83D15-9613-47D7-BA1D-73741FD3DE42}" dt="2022-04-23T16:48:09.083" v="23486" actId="478"/>
          <ac:spMkLst>
            <pc:docMk/>
            <pc:sldMk cId="2658591557" sldId="375"/>
            <ac:spMk id="23" creationId="{F1DD90CE-A5E9-41E2-BA92-9019F67F4FB4}"/>
          </ac:spMkLst>
        </pc:spChg>
        <pc:spChg chg="del">
          <ac:chgData name="#MOHAMED NUR HAZIM BIN MOHAMED GHAZALI#" userId="ce354245-8870-4e2c-9629-d6b9953e9c85" providerId="ADAL" clId="{34E83D15-9613-47D7-BA1D-73741FD3DE42}" dt="2022-04-23T16:48:09.083" v="23486" actId="478"/>
          <ac:spMkLst>
            <pc:docMk/>
            <pc:sldMk cId="2658591557" sldId="375"/>
            <ac:spMk id="24" creationId="{3906B108-9BBB-4E95-881A-2C8006F03A78}"/>
          </ac:spMkLst>
        </pc:spChg>
        <pc:spChg chg="add del mod">
          <ac:chgData name="#MOHAMED NUR HAZIM BIN MOHAMED GHAZALI#" userId="ce354245-8870-4e2c-9629-d6b9953e9c85" providerId="ADAL" clId="{34E83D15-9613-47D7-BA1D-73741FD3DE42}" dt="2022-04-23T16:51:01.601" v="23681" actId="478"/>
          <ac:spMkLst>
            <pc:docMk/>
            <pc:sldMk cId="2658591557" sldId="375"/>
            <ac:spMk id="25" creationId="{20D50498-A674-4664-8957-268E35D1C05A}"/>
          </ac:spMkLst>
        </pc:spChg>
        <pc:spChg chg="add del mod">
          <ac:chgData name="#MOHAMED NUR HAZIM BIN MOHAMED GHAZALI#" userId="ce354245-8870-4e2c-9629-d6b9953e9c85" providerId="ADAL" clId="{34E83D15-9613-47D7-BA1D-73741FD3DE42}" dt="2022-04-23T16:52:03.032" v="23719" actId="478"/>
          <ac:spMkLst>
            <pc:docMk/>
            <pc:sldMk cId="2658591557" sldId="375"/>
            <ac:spMk id="26" creationId="{8C849351-9045-4059-939F-647469C0C2E4}"/>
          </ac:spMkLst>
        </pc:spChg>
        <pc:spChg chg="add mod">
          <ac:chgData name="#MOHAMED NUR HAZIM BIN MOHAMED GHAZALI#" userId="ce354245-8870-4e2c-9629-d6b9953e9c85" providerId="ADAL" clId="{34E83D15-9613-47D7-BA1D-73741FD3DE42}" dt="2022-04-23T16:48:44.353" v="23493"/>
          <ac:spMkLst>
            <pc:docMk/>
            <pc:sldMk cId="2658591557" sldId="375"/>
            <ac:spMk id="27" creationId="{5D17B0F0-BBCD-4EE3-8389-F24BE7B30ABA}"/>
          </ac:spMkLst>
        </pc:spChg>
        <pc:spChg chg="add mod">
          <ac:chgData name="#MOHAMED NUR HAZIM BIN MOHAMED GHAZALI#" userId="ce354245-8870-4e2c-9629-d6b9953e9c85" providerId="ADAL" clId="{34E83D15-9613-47D7-BA1D-73741FD3DE42}" dt="2022-04-23T17:38:32.419" v="24948" actId="115"/>
          <ac:spMkLst>
            <pc:docMk/>
            <pc:sldMk cId="2658591557" sldId="375"/>
            <ac:spMk id="28" creationId="{231361B1-628B-47D2-BFF5-5A6A3370F33E}"/>
          </ac:spMkLst>
        </pc:spChg>
        <pc:picChg chg="del">
          <ac:chgData name="#MOHAMED NUR HAZIM BIN MOHAMED GHAZALI#" userId="ce354245-8870-4e2c-9629-d6b9953e9c85" providerId="ADAL" clId="{34E83D15-9613-47D7-BA1D-73741FD3DE42}" dt="2022-04-23T16:48:09.083" v="23486" actId="478"/>
          <ac:picMkLst>
            <pc:docMk/>
            <pc:sldMk cId="2658591557" sldId="375"/>
            <ac:picMk id="17" creationId="{C7DFB5A3-3366-4A5B-8045-BA8BE147D276}"/>
          </ac:picMkLst>
        </pc:picChg>
        <pc:picChg chg="del">
          <ac:chgData name="#MOHAMED NUR HAZIM BIN MOHAMED GHAZALI#" userId="ce354245-8870-4e2c-9629-d6b9953e9c85" providerId="ADAL" clId="{34E83D15-9613-47D7-BA1D-73741FD3DE42}" dt="2022-04-23T16:48:09.083" v="23486" actId="478"/>
          <ac:picMkLst>
            <pc:docMk/>
            <pc:sldMk cId="2658591557" sldId="375"/>
            <ac:picMk id="19" creationId="{9877B0A7-D451-43EC-BC8C-F9B15483B99B}"/>
          </ac:picMkLst>
        </pc:picChg>
        <pc:picChg chg="del">
          <ac:chgData name="#MOHAMED NUR HAZIM BIN MOHAMED GHAZALI#" userId="ce354245-8870-4e2c-9629-d6b9953e9c85" providerId="ADAL" clId="{34E83D15-9613-47D7-BA1D-73741FD3DE42}" dt="2022-04-23T16:48:09.083" v="23486" actId="478"/>
          <ac:picMkLst>
            <pc:docMk/>
            <pc:sldMk cId="2658591557" sldId="375"/>
            <ac:picMk id="20" creationId="{3589FB8C-6C28-4F6A-A4E7-C1DB0D9F2057}"/>
          </ac:picMkLst>
        </pc:picChg>
      </pc:sldChg>
      <pc:sldChg chg="addSp delSp modSp add del mod addAnim delAnim modAnim">
        <pc:chgData name="#MOHAMED NUR HAZIM BIN MOHAMED GHAZALI#" userId="ce354245-8870-4e2c-9629-d6b9953e9c85" providerId="ADAL" clId="{34E83D15-9613-47D7-BA1D-73741FD3DE42}" dt="2022-04-23T16:47:58.590" v="23484" actId="47"/>
        <pc:sldMkLst>
          <pc:docMk/>
          <pc:sldMk cId="730201958" sldId="376"/>
        </pc:sldMkLst>
        <pc:spChg chg="del">
          <ac:chgData name="#MOHAMED NUR HAZIM BIN MOHAMED GHAZALI#" userId="ce354245-8870-4e2c-9629-d6b9953e9c85" providerId="ADAL" clId="{34E83D15-9613-47D7-BA1D-73741FD3DE42}" dt="2022-04-23T16:47:06.535" v="23477" actId="478"/>
          <ac:spMkLst>
            <pc:docMk/>
            <pc:sldMk cId="730201958" sldId="376"/>
            <ac:spMk id="2" creationId="{8D789C29-20B8-5CDA-2B45-C2E3D1547386}"/>
          </ac:spMkLst>
        </pc:spChg>
        <pc:spChg chg="add del mod">
          <ac:chgData name="#MOHAMED NUR HAZIM BIN MOHAMED GHAZALI#" userId="ce354245-8870-4e2c-9629-d6b9953e9c85" providerId="ADAL" clId="{34E83D15-9613-47D7-BA1D-73741FD3DE42}" dt="2022-04-23T16:47:38.721" v="23483" actId="1076"/>
          <ac:spMkLst>
            <pc:docMk/>
            <pc:sldMk cId="730201958" sldId="376"/>
            <ac:spMk id="7" creationId="{0F78F6FD-F0EC-49F3-807B-162A7486D7CC}"/>
          </ac:spMkLst>
        </pc:spChg>
        <pc:spChg chg="add mod">
          <ac:chgData name="#MOHAMED NUR HAZIM BIN MOHAMED GHAZALI#" userId="ce354245-8870-4e2c-9629-d6b9953e9c85" providerId="ADAL" clId="{34E83D15-9613-47D7-BA1D-73741FD3DE42}" dt="2022-04-23T16:47:06.535" v="23477" actId="478"/>
          <ac:spMkLst>
            <pc:docMk/>
            <pc:sldMk cId="730201958" sldId="376"/>
            <ac:spMk id="8" creationId="{C88092A2-2A14-4E43-A910-BF0C82104703}"/>
          </ac:spMkLst>
        </pc:spChg>
        <pc:picChg chg="del">
          <ac:chgData name="#MOHAMED NUR HAZIM BIN MOHAMED GHAZALI#" userId="ce354245-8870-4e2c-9629-d6b9953e9c85" providerId="ADAL" clId="{34E83D15-9613-47D7-BA1D-73741FD3DE42}" dt="2022-04-23T16:27:42.455" v="23067" actId="478"/>
          <ac:picMkLst>
            <pc:docMk/>
            <pc:sldMk cId="730201958" sldId="376"/>
            <ac:picMk id="5" creationId="{C56B3EF5-9A8E-32B5-2A8B-7697FED576E0}"/>
          </ac:picMkLst>
        </pc:picChg>
      </pc:sldChg>
      <pc:sldMasterChg chg="modTransition delSldLayout modSldLayout">
        <pc:chgData name="#MOHAMED NUR HAZIM BIN MOHAMED GHAZALI#" userId="ce354245-8870-4e2c-9629-d6b9953e9c85" providerId="ADAL" clId="{34E83D15-9613-47D7-BA1D-73741FD3DE42}" dt="2022-04-23T20:07:52.304" v="25723" actId="47"/>
        <pc:sldMasterMkLst>
          <pc:docMk/>
          <pc:sldMasterMk cId="0" sldId="2147483670"/>
        </pc:sldMasterMkLst>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48"/>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49"/>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0"/>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1"/>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2"/>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3"/>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4"/>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5"/>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6"/>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7"/>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8"/>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9"/>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0"/>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1"/>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2"/>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3"/>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4"/>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5"/>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6"/>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7"/>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8"/>
          </pc:sldLayoutMkLst>
        </pc:sldLayoutChg>
      </pc:sldMasterChg>
      <pc:sldMasterChg chg="del modTransition delSldLayout modSldLayout">
        <pc:chgData name="#MOHAMED NUR HAZIM BIN MOHAMED GHAZALI#" userId="ce354245-8870-4e2c-9629-d6b9953e9c85" providerId="ADAL" clId="{34E83D15-9613-47D7-BA1D-73741FD3DE42}" dt="2022-04-23T20:07:52.304" v="25723" actId="47"/>
        <pc:sldMasterMkLst>
          <pc:docMk/>
          <pc:sldMasterMk cId="0" sldId="2147483671"/>
        </pc:sldMasterMkLst>
        <pc:sldLayoutChg chg="del modTransition">
          <pc:chgData name="#MOHAMED NUR HAZIM BIN MOHAMED GHAZALI#" userId="ce354245-8870-4e2c-9629-d6b9953e9c85" providerId="ADAL" clId="{34E83D15-9613-47D7-BA1D-73741FD3DE42}" dt="2022-04-23T20:07:52.304" v="25723" actId="47"/>
          <pc:sldLayoutMkLst>
            <pc:docMk/>
            <pc:sldMasterMk cId="0" sldId="2147483671"/>
            <pc:sldLayoutMk cId="0" sldId="2147483669"/>
          </pc:sldLayoutMkLst>
        </pc:sldLayoutChg>
      </pc:sldMasterChg>
    </pc:docChg>
  </pc:docChgLst>
  <pc:docChgLst>
    <pc:chgData name="#MUHAMMAD SUFYAN BIN MOHD JAIS#" userId="S::c210145@e.ntu.edu.sg::37b6b5aa-0477-4b67-8b05-26c0a2dea122" providerId="AD" clId="Web-{10BAA18C-F6E1-A4F3-23B3-C7911B6F3FA9}"/>
    <pc:docChg chg="addSld delSld modSld sldOrd modSection">
      <pc:chgData name="#MUHAMMAD SUFYAN BIN MOHD JAIS#" userId="S::c210145@e.ntu.edu.sg::37b6b5aa-0477-4b67-8b05-26c0a2dea122" providerId="AD" clId="Web-{10BAA18C-F6E1-A4F3-23B3-C7911B6F3FA9}" dt="2022-04-22T17:34:03.809" v="1264" actId="20577"/>
      <pc:docMkLst>
        <pc:docMk/>
      </pc:docMkLst>
      <pc:sldChg chg="modSp ord">
        <pc:chgData name="#MUHAMMAD SUFYAN BIN MOHD JAIS#" userId="S::c210145@e.ntu.edu.sg::37b6b5aa-0477-4b67-8b05-26c0a2dea122" providerId="AD" clId="Web-{10BAA18C-F6E1-A4F3-23B3-C7911B6F3FA9}" dt="2022-04-22T16:51:05.683" v="139" actId="20577"/>
        <pc:sldMkLst>
          <pc:docMk/>
          <pc:sldMk cId="0" sldId="261"/>
        </pc:sldMkLst>
        <pc:spChg chg="mod">
          <ac:chgData name="#MUHAMMAD SUFYAN BIN MOHD JAIS#" userId="S::c210145@e.ntu.edu.sg::37b6b5aa-0477-4b67-8b05-26c0a2dea122" providerId="AD" clId="Web-{10BAA18C-F6E1-A4F3-23B3-C7911B6F3FA9}" dt="2022-04-22T16:48:09.101" v="79" actId="20577"/>
          <ac:spMkLst>
            <pc:docMk/>
            <pc:sldMk cId="0" sldId="261"/>
            <ac:spMk id="604" creationId="{00000000-0000-0000-0000-000000000000}"/>
          </ac:spMkLst>
        </pc:spChg>
        <pc:spChg chg="mod">
          <ac:chgData name="#MUHAMMAD SUFYAN BIN MOHD JAIS#" userId="S::c210145@e.ntu.edu.sg::37b6b5aa-0477-4b67-8b05-26c0a2dea122" providerId="AD" clId="Web-{10BAA18C-F6E1-A4F3-23B3-C7911B6F3FA9}" dt="2022-04-22T16:51:05.683" v="139" actId="20577"/>
          <ac:spMkLst>
            <pc:docMk/>
            <pc:sldMk cId="0" sldId="261"/>
            <ac:spMk id="605" creationId="{00000000-0000-0000-0000-000000000000}"/>
          </ac:spMkLst>
        </pc:spChg>
      </pc:sldChg>
      <pc:sldChg chg="modNotes">
        <pc:chgData name="#MUHAMMAD SUFYAN BIN MOHD JAIS#" userId="S::c210145@e.ntu.edu.sg::37b6b5aa-0477-4b67-8b05-26c0a2dea122" providerId="AD" clId="Web-{10BAA18C-F6E1-A4F3-23B3-C7911B6F3FA9}" dt="2022-04-22T16:13:48.134" v="30"/>
        <pc:sldMkLst>
          <pc:docMk/>
          <pc:sldMk cId="1551189458" sldId="304"/>
        </pc:sldMkLst>
      </pc:sldChg>
      <pc:sldChg chg="addSp modSp new">
        <pc:chgData name="#MUHAMMAD SUFYAN BIN MOHD JAIS#" userId="S::c210145@e.ntu.edu.sg::37b6b5aa-0477-4b67-8b05-26c0a2dea122" providerId="AD" clId="Web-{10BAA18C-F6E1-A4F3-23B3-C7911B6F3FA9}" dt="2022-04-22T16:51:39.464" v="144" actId="1076"/>
        <pc:sldMkLst>
          <pc:docMk/>
          <pc:sldMk cId="2323620577" sldId="320"/>
        </pc:sldMkLst>
        <pc:picChg chg="add mod">
          <ac:chgData name="#MUHAMMAD SUFYAN BIN MOHD JAIS#" userId="S::c210145@e.ntu.edu.sg::37b6b5aa-0477-4b67-8b05-26c0a2dea122" providerId="AD" clId="Web-{10BAA18C-F6E1-A4F3-23B3-C7911B6F3FA9}" dt="2022-04-22T16:51:39.464" v="144" actId="1076"/>
          <ac:picMkLst>
            <pc:docMk/>
            <pc:sldMk cId="2323620577" sldId="320"/>
            <ac:picMk id="5" creationId="{E9F89EDC-FEA1-A1BF-0611-CD5C0A9597A1}"/>
          </ac:picMkLst>
        </pc:picChg>
        <pc:picChg chg="add mod modCrop">
          <ac:chgData name="#MUHAMMAD SUFYAN BIN MOHD JAIS#" userId="S::c210145@e.ntu.edu.sg::37b6b5aa-0477-4b67-8b05-26c0a2dea122" providerId="AD" clId="Web-{10BAA18C-F6E1-A4F3-23B3-C7911B6F3FA9}" dt="2022-04-22T16:39:18.806" v="40" actId="14100"/>
          <ac:picMkLst>
            <pc:docMk/>
            <pc:sldMk cId="2323620577" sldId="320"/>
            <ac:picMk id="6" creationId="{FA9D5F62-587A-6A48-0F02-54E81E40A14D}"/>
          </ac:picMkLst>
        </pc:picChg>
        <pc:picChg chg="add mod modCrop">
          <ac:chgData name="#MUHAMMAD SUFYAN BIN MOHD JAIS#" userId="S::c210145@e.ntu.edu.sg::37b6b5aa-0477-4b67-8b05-26c0a2dea122" providerId="AD" clId="Web-{10BAA18C-F6E1-A4F3-23B3-C7911B6F3FA9}" dt="2022-04-22T16:39:47.588" v="43"/>
          <ac:picMkLst>
            <pc:docMk/>
            <pc:sldMk cId="2323620577" sldId="320"/>
            <ac:picMk id="7" creationId="{399352F1-95CE-4857-12B6-32E6ACF13AB6}"/>
          </ac:picMkLst>
        </pc:picChg>
        <pc:picChg chg="add mod modCrop">
          <ac:chgData name="#MUHAMMAD SUFYAN BIN MOHD JAIS#" userId="S::c210145@e.ntu.edu.sg::37b6b5aa-0477-4b67-8b05-26c0a2dea122" providerId="AD" clId="Web-{10BAA18C-F6E1-A4F3-23B3-C7911B6F3FA9}" dt="2022-04-22T16:41:26.620" v="48"/>
          <ac:picMkLst>
            <pc:docMk/>
            <pc:sldMk cId="2323620577" sldId="320"/>
            <ac:picMk id="8" creationId="{635B4A35-B665-2F05-73B3-E181E2290290}"/>
          </ac:picMkLst>
        </pc:picChg>
        <pc:picChg chg="add mod modCrop">
          <ac:chgData name="#MUHAMMAD SUFYAN BIN MOHD JAIS#" userId="S::c210145@e.ntu.edu.sg::37b6b5aa-0477-4b67-8b05-26c0a2dea122" providerId="AD" clId="Web-{10BAA18C-F6E1-A4F3-23B3-C7911B6F3FA9}" dt="2022-04-22T16:41:54.215" v="53" actId="1076"/>
          <ac:picMkLst>
            <pc:docMk/>
            <pc:sldMk cId="2323620577" sldId="320"/>
            <ac:picMk id="9" creationId="{F0852019-4976-261A-BF1E-19AF7F8ABD4B}"/>
          </ac:picMkLst>
        </pc:picChg>
      </pc:sldChg>
      <pc:sldChg chg="addSp delSp modSp new ord">
        <pc:chgData name="#MUHAMMAD SUFYAN BIN MOHD JAIS#" userId="S::c210145@e.ntu.edu.sg::37b6b5aa-0477-4b67-8b05-26c0a2dea122" providerId="AD" clId="Web-{10BAA18C-F6E1-A4F3-23B3-C7911B6F3FA9}" dt="2022-04-22T17:34:03.809" v="1264" actId="20577"/>
        <pc:sldMkLst>
          <pc:docMk/>
          <pc:sldMk cId="2657608743" sldId="324"/>
        </pc:sldMkLst>
        <pc:spChg chg="mod">
          <ac:chgData name="#MUHAMMAD SUFYAN BIN MOHD JAIS#" userId="S::c210145@e.ntu.edu.sg::37b6b5aa-0477-4b67-8b05-26c0a2dea122" providerId="AD" clId="Web-{10BAA18C-F6E1-A4F3-23B3-C7911B6F3FA9}" dt="2022-04-22T16:51:27.839" v="143" actId="1076"/>
          <ac:spMkLst>
            <pc:docMk/>
            <pc:sldMk cId="2657608743" sldId="324"/>
            <ac:spMk id="2" creationId="{58609E45-F724-5D43-6DAD-8D4547F35C19}"/>
          </ac:spMkLst>
        </pc:spChg>
        <pc:spChg chg="del">
          <ac:chgData name="#MUHAMMAD SUFYAN BIN MOHD JAIS#" userId="S::c210145@e.ntu.edu.sg::37b6b5aa-0477-4b67-8b05-26c0a2dea122" providerId="AD" clId="Web-{10BAA18C-F6E1-A4F3-23B3-C7911B6F3FA9}" dt="2022-04-22T16:44:04.285" v="68"/>
          <ac:spMkLst>
            <pc:docMk/>
            <pc:sldMk cId="2657608743" sldId="324"/>
            <ac:spMk id="3" creationId="{94D6ED78-DFA8-E12B-6174-E76C14FE5D7B}"/>
          </ac:spMkLst>
        </pc:spChg>
        <pc:spChg chg="del">
          <ac:chgData name="#MUHAMMAD SUFYAN BIN MOHD JAIS#" userId="S::c210145@e.ntu.edu.sg::37b6b5aa-0477-4b67-8b05-26c0a2dea122" providerId="AD" clId="Web-{10BAA18C-F6E1-A4F3-23B3-C7911B6F3FA9}" dt="2022-04-22T16:43:59.706" v="67"/>
          <ac:spMkLst>
            <pc:docMk/>
            <pc:sldMk cId="2657608743" sldId="324"/>
            <ac:spMk id="4" creationId="{3B76F7B4-8FE3-76EB-B805-C942D7F9535F}"/>
          </ac:spMkLst>
        </pc:spChg>
        <pc:spChg chg="add mod">
          <ac:chgData name="#MUHAMMAD SUFYAN BIN MOHD JAIS#" userId="S::c210145@e.ntu.edu.sg::37b6b5aa-0477-4b67-8b05-26c0a2dea122" providerId="AD" clId="Web-{10BAA18C-F6E1-A4F3-23B3-C7911B6F3FA9}" dt="2022-04-22T17:34:03.809" v="1264" actId="20577"/>
          <ac:spMkLst>
            <pc:docMk/>
            <pc:sldMk cId="2657608743" sldId="324"/>
            <ac:spMk id="9" creationId="{CB1D2C17-875B-B1D4-F1F2-4A28C5004DB1}"/>
          </ac:spMkLst>
        </pc:spChg>
        <pc:picChg chg="add del">
          <ac:chgData name="#MUHAMMAD SUFYAN BIN MOHD JAIS#" userId="S::c210145@e.ntu.edu.sg::37b6b5aa-0477-4b67-8b05-26c0a2dea122" providerId="AD" clId="Web-{10BAA18C-F6E1-A4F3-23B3-C7911B6F3FA9}" dt="2022-04-22T16:51:54.668" v="146"/>
          <ac:picMkLst>
            <pc:docMk/>
            <pc:sldMk cId="2657608743" sldId="324"/>
            <ac:picMk id="6" creationId="{3D576975-B6C0-362D-FE91-C29F338BF62D}"/>
          </ac:picMkLst>
        </pc:picChg>
        <pc:picChg chg="add del mod">
          <ac:chgData name="#MUHAMMAD SUFYAN BIN MOHD JAIS#" userId="S::c210145@e.ntu.edu.sg::37b6b5aa-0477-4b67-8b05-26c0a2dea122" providerId="AD" clId="Web-{10BAA18C-F6E1-A4F3-23B3-C7911B6F3FA9}" dt="2022-04-22T16:52:00.058" v="148"/>
          <ac:picMkLst>
            <pc:docMk/>
            <pc:sldMk cId="2657608743" sldId="324"/>
            <ac:picMk id="7" creationId="{93AA62AF-A5C9-3819-A5D5-530A75F4D8ED}"/>
          </ac:picMkLst>
        </pc:picChg>
        <pc:picChg chg="add mod">
          <ac:chgData name="#MUHAMMAD SUFYAN BIN MOHD JAIS#" userId="S::c210145@e.ntu.edu.sg::37b6b5aa-0477-4b67-8b05-26c0a2dea122" providerId="AD" clId="Web-{10BAA18C-F6E1-A4F3-23B3-C7911B6F3FA9}" dt="2022-04-22T16:52:19.934" v="154" actId="1076"/>
          <ac:picMkLst>
            <pc:docMk/>
            <pc:sldMk cId="2657608743" sldId="324"/>
            <ac:picMk id="8" creationId="{ADACC18A-67C4-5162-8A4D-5043F456E06B}"/>
          </ac:picMkLst>
        </pc:picChg>
      </pc:sldChg>
      <pc:sldChg chg="add ord replId">
        <pc:chgData name="#MUHAMMAD SUFYAN BIN MOHD JAIS#" userId="S::c210145@e.ntu.edu.sg::37b6b5aa-0477-4b67-8b05-26c0a2dea122" providerId="AD" clId="Web-{10BAA18C-F6E1-A4F3-23B3-C7911B6F3FA9}" dt="2022-04-22T16:45:30.161" v="75"/>
        <pc:sldMkLst>
          <pc:docMk/>
          <pc:sldMk cId="1229152469" sldId="325"/>
        </pc:sldMkLst>
      </pc:sldChg>
      <pc:sldChg chg="addSp delSp modSp new ord">
        <pc:chgData name="#MUHAMMAD SUFYAN BIN MOHD JAIS#" userId="S::c210145@e.ntu.edu.sg::37b6b5aa-0477-4b67-8b05-26c0a2dea122" providerId="AD" clId="Web-{10BAA18C-F6E1-A4F3-23B3-C7911B6F3FA9}" dt="2022-04-22T17:32:23.073" v="1259"/>
        <pc:sldMkLst>
          <pc:docMk/>
          <pc:sldMk cId="2231356973" sldId="328"/>
        </pc:sldMkLst>
        <pc:spChg chg="mod">
          <ac:chgData name="#MUHAMMAD SUFYAN BIN MOHD JAIS#" userId="S::c210145@e.ntu.edu.sg::37b6b5aa-0477-4b67-8b05-26c0a2dea122" providerId="AD" clId="Web-{10BAA18C-F6E1-A4F3-23B3-C7911B6F3FA9}" dt="2022-04-22T17:03:09.491" v="603" actId="1076"/>
          <ac:spMkLst>
            <pc:docMk/>
            <pc:sldMk cId="2231356973" sldId="328"/>
            <ac:spMk id="2" creationId="{B05C5A11-1170-CADC-A7CD-08D7F0D21FF8}"/>
          </ac:spMkLst>
        </pc:spChg>
        <pc:spChg chg="mod">
          <ac:chgData name="#MUHAMMAD SUFYAN BIN MOHD JAIS#" userId="S::c210145@e.ntu.edu.sg::37b6b5aa-0477-4b67-8b05-26c0a2dea122" providerId="AD" clId="Web-{10BAA18C-F6E1-A4F3-23B3-C7911B6F3FA9}" dt="2022-04-22T17:05:05.086" v="609" actId="1076"/>
          <ac:spMkLst>
            <pc:docMk/>
            <pc:sldMk cId="2231356973" sldId="328"/>
            <ac:spMk id="3" creationId="{8FF9DA52-3D1F-43A8-F055-B3D0FD7A5B83}"/>
          </ac:spMkLst>
        </pc:spChg>
        <pc:spChg chg="del">
          <ac:chgData name="#MUHAMMAD SUFYAN BIN MOHD JAIS#" userId="S::c210145@e.ntu.edu.sg::37b6b5aa-0477-4b67-8b05-26c0a2dea122" providerId="AD" clId="Web-{10BAA18C-F6E1-A4F3-23B3-C7911B6F3FA9}" dt="2022-04-22T17:00:59.426" v="456"/>
          <ac:spMkLst>
            <pc:docMk/>
            <pc:sldMk cId="2231356973" sldId="328"/>
            <ac:spMk id="4" creationId="{81ACAFF8-9A8E-73D4-6BBA-17CB7AA9B228}"/>
          </ac:spMkLst>
        </pc:spChg>
        <pc:spChg chg="add">
          <ac:chgData name="#MUHAMMAD SUFYAN BIN MOHD JAIS#" userId="S::c210145@e.ntu.edu.sg::37b6b5aa-0477-4b67-8b05-26c0a2dea122" providerId="AD" clId="Web-{10BAA18C-F6E1-A4F3-23B3-C7911B6F3FA9}" dt="2022-04-22T16:58:33.893" v="419"/>
          <ac:spMkLst>
            <pc:docMk/>
            <pc:sldMk cId="2231356973" sldId="328"/>
            <ac:spMk id="6" creationId="{3FE28508-3366-7191-DB76-44306F9F0C4B}"/>
          </ac:spMkLst>
        </pc:spChg>
        <pc:picChg chg="add mod">
          <ac:chgData name="#MUHAMMAD SUFYAN BIN MOHD JAIS#" userId="S::c210145@e.ntu.edu.sg::37b6b5aa-0477-4b67-8b05-26c0a2dea122" providerId="AD" clId="Web-{10BAA18C-F6E1-A4F3-23B3-C7911B6F3FA9}" dt="2022-04-22T17:05:17.165" v="611" actId="14100"/>
          <ac:picMkLst>
            <pc:docMk/>
            <pc:sldMk cId="2231356973" sldId="328"/>
            <ac:picMk id="8" creationId="{4419AAB3-8B9F-A47E-F5C7-E6A46587B6A9}"/>
          </ac:picMkLst>
        </pc:picChg>
        <pc:picChg chg="add mod">
          <ac:chgData name="#MUHAMMAD SUFYAN BIN MOHD JAIS#" userId="S::c210145@e.ntu.edu.sg::37b6b5aa-0477-4b67-8b05-26c0a2dea122" providerId="AD" clId="Web-{10BAA18C-F6E1-A4F3-23B3-C7911B6F3FA9}" dt="2022-04-22T17:05:10.602" v="610" actId="1076"/>
          <ac:picMkLst>
            <pc:docMk/>
            <pc:sldMk cId="2231356973" sldId="328"/>
            <ac:picMk id="10" creationId="{EE10A3D1-EC6F-2039-C782-3D8358A6B418}"/>
          </ac:picMkLst>
        </pc:picChg>
      </pc:sldChg>
      <pc:sldChg chg="new del">
        <pc:chgData name="#MUHAMMAD SUFYAN BIN MOHD JAIS#" userId="S::c210145@e.ntu.edu.sg::37b6b5aa-0477-4b67-8b05-26c0a2dea122" providerId="AD" clId="Web-{10BAA18C-F6E1-A4F3-23B3-C7911B6F3FA9}" dt="2022-04-22T17:20:43.155" v="773"/>
        <pc:sldMkLst>
          <pc:docMk/>
          <pc:sldMk cId="2471040089" sldId="330"/>
        </pc:sldMkLst>
      </pc:sldChg>
      <pc:sldChg chg="addSp delSp modSp new ord">
        <pc:chgData name="#MUHAMMAD SUFYAN BIN MOHD JAIS#" userId="S::c210145@e.ntu.edu.sg::37b6b5aa-0477-4b67-8b05-26c0a2dea122" providerId="AD" clId="Web-{10BAA18C-F6E1-A4F3-23B3-C7911B6F3FA9}" dt="2022-04-22T17:32:35.792" v="1261"/>
        <pc:sldMkLst>
          <pc:docMk/>
          <pc:sldMk cId="502463901" sldId="331"/>
        </pc:sldMkLst>
        <pc:spChg chg="del mod">
          <ac:chgData name="#MUHAMMAD SUFYAN BIN MOHD JAIS#" userId="S::c210145@e.ntu.edu.sg::37b6b5aa-0477-4b67-8b05-26c0a2dea122" providerId="AD" clId="Web-{10BAA18C-F6E1-A4F3-23B3-C7911B6F3FA9}" dt="2022-04-22T17:13:55.336" v="639"/>
          <ac:spMkLst>
            <pc:docMk/>
            <pc:sldMk cId="502463901" sldId="331"/>
            <ac:spMk id="2" creationId="{C6F0EAE6-85DF-57AD-30F3-46868E52A573}"/>
          </ac:spMkLst>
        </pc:spChg>
        <pc:spChg chg="del mod">
          <ac:chgData name="#MUHAMMAD SUFYAN BIN MOHD JAIS#" userId="S::c210145@e.ntu.edu.sg::37b6b5aa-0477-4b67-8b05-26c0a2dea122" providerId="AD" clId="Web-{10BAA18C-F6E1-A4F3-23B3-C7911B6F3FA9}" dt="2022-04-22T17:13:53.273" v="638"/>
          <ac:spMkLst>
            <pc:docMk/>
            <pc:sldMk cId="502463901" sldId="331"/>
            <ac:spMk id="3" creationId="{4BD81DBC-FBAA-7AFD-246E-E8D85FB76BC7}"/>
          </ac:spMkLst>
        </pc:spChg>
        <pc:spChg chg="del">
          <ac:chgData name="#MUHAMMAD SUFYAN BIN MOHD JAIS#" userId="S::c210145@e.ntu.edu.sg::37b6b5aa-0477-4b67-8b05-26c0a2dea122" providerId="AD" clId="Web-{10BAA18C-F6E1-A4F3-23B3-C7911B6F3FA9}" dt="2022-04-22T17:14:03.945" v="640"/>
          <ac:spMkLst>
            <pc:docMk/>
            <pc:sldMk cId="502463901" sldId="331"/>
            <ac:spMk id="4" creationId="{FB730431-6790-1187-6721-F407FA6069F9}"/>
          </ac:spMkLst>
        </pc:spChg>
        <pc:spChg chg="add">
          <ac:chgData name="#MUHAMMAD SUFYAN BIN MOHD JAIS#" userId="S::c210145@e.ntu.edu.sg::37b6b5aa-0477-4b67-8b05-26c0a2dea122" providerId="AD" clId="Web-{10BAA18C-F6E1-A4F3-23B3-C7911B6F3FA9}" dt="2022-04-22T17:11:22.412" v="614"/>
          <ac:spMkLst>
            <pc:docMk/>
            <pc:sldMk cId="502463901" sldId="331"/>
            <ac:spMk id="6" creationId="{6840B014-E391-C7BC-1A43-49C1483F8C5E}"/>
          </ac:spMkLst>
        </pc:spChg>
        <pc:spChg chg="add mod">
          <ac:chgData name="#MUHAMMAD SUFYAN BIN MOHD JAIS#" userId="S::c210145@e.ntu.edu.sg::37b6b5aa-0477-4b67-8b05-26c0a2dea122" providerId="AD" clId="Web-{10BAA18C-F6E1-A4F3-23B3-C7911B6F3FA9}" dt="2022-04-22T17:11:43.693" v="633" actId="20577"/>
          <ac:spMkLst>
            <pc:docMk/>
            <pc:sldMk cId="502463901" sldId="331"/>
            <ac:spMk id="8" creationId="{4298206F-A54D-BC97-6D96-032AB9E1B32D}"/>
          </ac:spMkLst>
        </pc:spChg>
        <pc:spChg chg="add mod">
          <ac:chgData name="#MUHAMMAD SUFYAN BIN MOHD JAIS#" userId="S::c210145@e.ntu.edu.sg::37b6b5aa-0477-4b67-8b05-26c0a2dea122" providerId="AD" clId="Web-{10BAA18C-F6E1-A4F3-23B3-C7911B6F3FA9}" dt="2022-04-22T17:17:17.308" v="771" actId="1076"/>
          <ac:spMkLst>
            <pc:docMk/>
            <pc:sldMk cId="502463901" sldId="331"/>
            <ac:spMk id="17" creationId="{CF9ED7A9-867F-0B5C-93DD-1CF6535C2EF8}"/>
          </ac:spMkLst>
        </pc:spChg>
        <pc:spChg chg="add del">
          <ac:chgData name="#MUHAMMAD SUFYAN BIN MOHD JAIS#" userId="S::c210145@e.ntu.edu.sg::37b6b5aa-0477-4b67-8b05-26c0a2dea122" providerId="AD" clId="Web-{10BAA18C-F6E1-A4F3-23B3-C7911B6F3FA9}" dt="2022-04-22T17:15:16.478" v="659"/>
          <ac:spMkLst>
            <pc:docMk/>
            <pc:sldMk cId="502463901" sldId="331"/>
            <ac:spMk id="18" creationId="{82BC4588-FF70-8F6E-304E-E2AB212A122F}"/>
          </ac:spMkLst>
        </pc:spChg>
        <pc:picChg chg="add del">
          <ac:chgData name="#MUHAMMAD SUFYAN BIN MOHD JAIS#" userId="S::c210145@e.ntu.edu.sg::37b6b5aa-0477-4b67-8b05-26c0a2dea122" providerId="AD" clId="Web-{10BAA18C-F6E1-A4F3-23B3-C7911B6F3FA9}" dt="2022-04-22T17:14:11.227" v="642"/>
          <ac:picMkLst>
            <pc:docMk/>
            <pc:sldMk cId="502463901" sldId="331"/>
            <ac:picMk id="10" creationId="{B12448C5-8839-5EED-80BC-8CBC83AD3850}"/>
          </ac:picMkLst>
        </pc:picChg>
        <pc:picChg chg="add del">
          <ac:chgData name="#MUHAMMAD SUFYAN BIN MOHD JAIS#" userId="S::c210145@e.ntu.edu.sg::37b6b5aa-0477-4b67-8b05-26c0a2dea122" providerId="AD" clId="Web-{10BAA18C-F6E1-A4F3-23B3-C7911B6F3FA9}" dt="2022-04-22T17:14:07.867" v="641"/>
          <ac:picMkLst>
            <pc:docMk/>
            <pc:sldMk cId="502463901" sldId="331"/>
            <ac:picMk id="12" creationId="{767C7F6A-1E5E-6082-D540-CB5B13A380F3}"/>
          </ac:picMkLst>
        </pc:picChg>
        <pc:picChg chg="add mod">
          <ac:chgData name="#MUHAMMAD SUFYAN BIN MOHD JAIS#" userId="S::c210145@e.ntu.edu.sg::37b6b5aa-0477-4b67-8b05-26c0a2dea122" providerId="AD" clId="Web-{10BAA18C-F6E1-A4F3-23B3-C7911B6F3FA9}" dt="2022-04-22T17:15:00.243" v="653" actId="1076"/>
          <ac:picMkLst>
            <pc:docMk/>
            <pc:sldMk cId="502463901" sldId="331"/>
            <ac:picMk id="14" creationId="{BD5EF250-B0BD-CCC8-3B7B-3E1C98AC34C5}"/>
          </ac:picMkLst>
        </pc:picChg>
        <pc:picChg chg="add mod">
          <ac:chgData name="#MUHAMMAD SUFYAN BIN MOHD JAIS#" userId="S::c210145@e.ntu.edu.sg::37b6b5aa-0477-4b67-8b05-26c0a2dea122" providerId="AD" clId="Web-{10BAA18C-F6E1-A4F3-23B3-C7911B6F3FA9}" dt="2022-04-22T17:15:28.681" v="661" actId="1076"/>
          <ac:picMkLst>
            <pc:docMk/>
            <pc:sldMk cId="502463901" sldId="331"/>
            <ac:picMk id="16" creationId="{1680209A-B403-6EED-A09C-E63BDB3AC537}"/>
          </ac:picMkLst>
        </pc:picChg>
      </pc:sldChg>
      <pc:sldChg chg="addSp delSp modSp new ord">
        <pc:chgData name="#MUHAMMAD SUFYAN BIN MOHD JAIS#" userId="S::c210145@e.ntu.edu.sg::37b6b5aa-0477-4b67-8b05-26c0a2dea122" providerId="AD" clId="Web-{10BAA18C-F6E1-A4F3-23B3-C7911B6F3FA9}" dt="2022-04-22T17:32:46.073" v="1262"/>
        <pc:sldMkLst>
          <pc:docMk/>
          <pc:sldMk cId="1509481206" sldId="332"/>
        </pc:sldMkLst>
        <pc:spChg chg="del mod">
          <ac:chgData name="#MUHAMMAD SUFYAN BIN MOHD JAIS#" userId="S::c210145@e.ntu.edu.sg::37b6b5aa-0477-4b67-8b05-26c0a2dea122" providerId="AD" clId="Web-{10BAA18C-F6E1-A4F3-23B3-C7911B6F3FA9}" dt="2022-04-22T17:27:37.787" v="1021"/>
          <ac:spMkLst>
            <pc:docMk/>
            <pc:sldMk cId="1509481206" sldId="332"/>
            <ac:spMk id="2" creationId="{4AB5D9A8-281C-1C0E-22C2-D0568BF6AAF7}"/>
          </ac:spMkLst>
        </pc:spChg>
        <pc:spChg chg="mod">
          <ac:chgData name="#MUHAMMAD SUFYAN BIN MOHD JAIS#" userId="S::c210145@e.ntu.edu.sg::37b6b5aa-0477-4b67-8b05-26c0a2dea122" providerId="AD" clId="Web-{10BAA18C-F6E1-A4F3-23B3-C7911B6F3FA9}" dt="2022-04-22T17:31:07.728" v="1256" actId="1076"/>
          <ac:spMkLst>
            <pc:docMk/>
            <pc:sldMk cId="1509481206" sldId="332"/>
            <ac:spMk id="3" creationId="{4A8707B0-F8B6-4CB8-77CC-DCEA0E5747CF}"/>
          </ac:spMkLst>
        </pc:spChg>
        <pc:spChg chg="del">
          <ac:chgData name="#MUHAMMAD SUFYAN BIN MOHD JAIS#" userId="S::c210145@e.ntu.edu.sg::37b6b5aa-0477-4b67-8b05-26c0a2dea122" providerId="AD" clId="Web-{10BAA18C-F6E1-A4F3-23B3-C7911B6F3FA9}" dt="2022-04-22T17:21:21.468" v="798"/>
          <ac:spMkLst>
            <pc:docMk/>
            <pc:sldMk cId="1509481206" sldId="332"/>
            <ac:spMk id="4" creationId="{2DB7C203-0BAB-08C1-7187-F63782A540AA}"/>
          </ac:spMkLst>
        </pc:spChg>
        <pc:spChg chg="add mod">
          <ac:chgData name="#MUHAMMAD SUFYAN BIN MOHD JAIS#" userId="S::c210145@e.ntu.edu.sg::37b6b5aa-0477-4b67-8b05-26c0a2dea122" providerId="AD" clId="Web-{10BAA18C-F6E1-A4F3-23B3-C7911B6F3FA9}" dt="2022-04-22T17:28:30.100" v="1085" actId="20577"/>
          <ac:spMkLst>
            <pc:docMk/>
            <pc:sldMk cId="1509481206" sldId="332"/>
            <ac:spMk id="6" creationId="{BC8860E4-FA81-3FAD-5481-8B5A9D40CE19}"/>
          </ac:spMkLst>
        </pc:spChg>
        <pc:spChg chg="add">
          <ac:chgData name="#MUHAMMAD SUFYAN BIN MOHD JAIS#" userId="S::c210145@e.ntu.edu.sg::37b6b5aa-0477-4b67-8b05-26c0a2dea122" providerId="AD" clId="Web-{10BAA18C-F6E1-A4F3-23B3-C7911B6F3FA9}" dt="2022-04-22T17:31:24.853" v="1257"/>
          <ac:spMkLst>
            <pc:docMk/>
            <pc:sldMk cId="1509481206" sldId="332"/>
            <ac:spMk id="8" creationId="{23E4D574-9775-916E-FB44-B8A545D79214}"/>
          </ac:spMkLst>
        </pc:spChg>
      </pc:sldChg>
    </pc:docChg>
  </pc:docChgLst>
  <pc:docChgLst>
    <pc:chgData name="#MUHAMMAD SUFYAN BIN MOHD JAIS#" userId="S::c210145@e.ntu.edu.sg::37b6b5aa-0477-4b67-8b05-26c0a2dea122" providerId="AD" clId="Web-{0EC92C7C-110D-A651-1DE9-2915B644B0ED}"/>
    <pc:docChg chg="modSld">
      <pc:chgData name="#MUHAMMAD SUFYAN BIN MOHD JAIS#" userId="S::c210145@e.ntu.edu.sg::37b6b5aa-0477-4b67-8b05-26c0a2dea122" providerId="AD" clId="Web-{0EC92C7C-110D-A651-1DE9-2915B644B0ED}" dt="2022-04-22T22:32:21.700" v="67" actId="20577"/>
      <pc:docMkLst>
        <pc:docMk/>
      </pc:docMkLst>
      <pc:sldChg chg="modSp">
        <pc:chgData name="#MUHAMMAD SUFYAN BIN MOHD JAIS#" userId="S::c210145@e.ntu.edu.sg::37b6b5aa-0477-4b67-8b05-26c0a2dea122" providerId="AD" clId="Web-{0EC92C7C-110D-A651-1DE9-2915B644B0ED}" dt="2022-04-22T22:26:25.630" v="22" actId="20577"/>
        <pc:sldMkLst>
          <pc:docMk/>
          <pc:sldMk cId="2715042641" sldId="316"/>
        </pc:sldMkLst>
        <pc:spChg chg="mod">
          <ac:chgData name="#MUHAMMAD SUFYAN BIN MOHD JAIS#" userId="S::c210145@e.ntu.edu.sg::37b6b5aa-0477-4b67-8b05-26c0a2dea122" providerId="AD" clId="Web-{0EC92C7C-110D-A651-1DE9-2915B644B0ED}" dt="2022-04-22T22:26:25.630" v="22" actId="20577"/>
          <ac:spMkLst>
            <pc:docMk/>
            <pc:sldMk cId="2715042641" sldId="316"/>
            <ac:spMk id="9" creationId="{D31F5140-7789-40BA-884D-0BED029E36A4}"/>
          </ac:spMkLst>
        </pc:spChg>
      </pc:sldChg>
      <pc:sldChg chg="modSp">
        <pc:chgData name="#MUHAMMAD SUFYAN BIN MOHD JAIS#" userId="S::c210145@e.ntu.edu.sg::37b6b5aa-0477-4b67-8b05-26c0a2dea122" providerId="AD" clId="Web-{0EC92C7C-110D-A651-1DE9-2915B644B0ED}" dt="2022-04-22T22:21:55.327" v="5" actId="20577"/>
        <pc:sldMkLst>
          <pc:docMk/>
          <pc:sldMk cId="3570362686" sldId="317"/>
        </pc:sldMkLst>
        <pc:spChg chg="mod">
          <ac:chgData name="#MUHAMMAD SUFYAN BIN MOHD JAIS#" userId="S::c210145@e.ntu.edu.sg::37b6b5aa-0477-4b67-8b05-26c0a2dea122" providerId="AD" clId="Web-{0EC92C7C-110D-A651-1DE9-2915B644B0ED}" dt="2022-04-22T22:21:55.327" v="5" actId="20577"/>
          <ac:spMkLst>
            <pc:docMk/>
            <pc:sldMk cId="3570362686" sldId="317"/>
            <ac:spMk id="13" creationId="{53A8ECE8-F40A-472E-9100-16FC1A1D4838}"/>
          </ac:spMkLst>
        </pc:spChg>
      </pc:sldChg>
      <pc:sldChg chg="addSp delSp modSp">
        <pc:chgData name="#MUHAMMAD SUFYAN BIN MOHD JAIS#" userId="S::c210145@e.ntu.edu.sg::37b6b5aa-0477-4b67-8b05-26c0a2dea122" providerId="AD" clId="Web-{0EC92C7C-110D-A651-1DE9-2915B644B0ED}" dt="2022-04-22T22:32:21.700" v="67" actId="20577"/>
        <pc:sldMkLst>
          <pc:docMk/>
          <pc:sldMk cId="2657608743" sldId="324"/>
        </pc:sldMkLst>
        <pc:spChg chg="mod">
          <ac:chgData name="#MUHAMMAD SUFYAN BIN MOHD JAIS#" userId="S::c210145@e.ntu.edu.sg::37b6b5aa-0477-4b67-8b05-26c0a2dea122" providerId="AD" clId="Web-{0EC92C7C-110D-A651-1DE9-2915B644B0ED}" dt="2022-04-22T22:25:49.754" v="16" actId="14100"/>
          <ac:spMkLst>
            <pc:docMk/>
            <pc:sldMk cId="2657608743" sldId="324"/>
            <ac:spMk id="2" creationId="{58609E45-F724-5D43-6DAD-8D4547F35C19}"/>
          </ac:spMkLst>
        </pc:spChg>
        <pc:spChg chg="add del mod">
          <ac:chgData name="#MUHAMMAD SUFYAN BIN MOHD JAIS#" userId="S::c210145@e.ntu.edu.sg::37b6b5aa-0477-4b67-8b05-26c0a2dea122" providerId="AD" clId="Web-{0EC92C7C-110D-A651-1DE9-2915B644B0ED}" dt="2022-04-22T22:30:39.198" v="61"/>
          <ac:spMkLst>
            <pc:docMk/>
            <pc:sldMk cId="2657608743" sldId="324"/>
            <ac:spMk id="3" creationId="{F0FB02A6-E430-2E48-0DB3-D291D237820F}"/>
          </ac:spMkLst>
        </pc:spChg>
        <pc:spChg chg="add del">
          <ac:chgData name="#MUHAMMAD SUFYAN BIN MOHD JAIS#" userId="S::c210145@e.ntu.edu.sg::37b6b5aa-0477-4b67-8b05-26c0a2dea122" providerId="AD" clId="Web-{0EC92C7C-110D-A651-1DE9-2915B644B0ED}" dt="2022-04-22T22:29:33.243" v="33"/>
          <ac:spMkLst>
            <pc:docMk/>
            <pc:sldMk cId="2657608743" sldId="324"/>
            <ac:spMk id="4" creationId="{F5D5727F-E52E-B205-57EB-7A4E0094123B}"/>
          </ac:spMkLst>
        </pc:spChg>
        <pc:spChg chg="add del">
          <ac:chgData name="#MUHAMMAD SUFYAN BIN MOHD JAIS#" userId="S::c210145@e.ntu.edu.sg::37b6b5aa-0477-4b67-8b05-26c0a2dea122" providerId="AD" clId="Web-{0EC92C7C-110D-A651-1DE9-2915B644B0ED}" dt="2022-04-22T22:30:27.916" v="59"/>
          <ac:spMkLst>
            <pc:docMk/>
            <pc:sldMk cId="2657608743" sldId="324"/>
            <ac:spMk id="5" creationId="{8F0E3BD1-B663-280B-F0C9-726B07DFB09D}"/>
          </ac:spMkLst>
        </pc:spChg>
        <pc:spChg chg="mod">
          <ac:chgData name="#MUHAMMAD SUFYAN BIN MOHD JAIS#" userId="S::c210145@e.ntu.edu.sg::37b6b5aa-0477-4b67-8b05-26c0a2dea122" providerId="AD" clId="Web-{0EC92C7C-110D-A651-1DE9-2915B644B0ED}" dt="2022-04-22T22:32:21.700" v="67" actId="20577"/>
          <ac:spMkLst>
            <pc:docMk/>
            <pc:sldMk cId="2657608743" sldId="324"/>
            <ac:spMk id="9" creationId="{CB1D2C17-875B-B1D4-F1F2-4A28C5004DB1}"/>
          </ac:spMkLst>
        </pc:spChg>
      </pc:sldChg>
    </pc:docChg>
  </pc:docChgLst>
  <pc:docChgLst>
    <pc:chgData name="Guest User" userId="S::urn:spo:anon#9fc3fd37471f46ed7cb55e3b409991fd1c10f516dcbfffeb471f2a3d0944ab10::" providerId="AD" clId="Web-{6ECD3D83-A2AA-455F-B611-61ED35C26FCF}"/>
    <pc:docChg chg="modSld">
      <pc:chgData name="Guest User" userId="S::urn:spo:anon#9fc3fd37471f46ed7cb55e3b409991fd1c10f516dcbfffeb471f2a3d0944ab10::" providerId="AD" clId="Web-{6ECD3D83-A2AA-455F-B611-61ED35C26FCF}" dt="2022-04-22T22:35:41.982" v="1" actId="20577"/>
      <pc:docMkLst>
        <pc:docMk/>
      </pc:docMkLst>
      <pc:sldChg chg="modSp">
        <pc:chgData name="Guest User" userId="S::urn:spo:anon#9fc3fd37471f46ed7cb55e3b409991fd1c10f516dcbfffeb471f2a3d0944ab10::" providerId="AD" clId="Web-{6ECD3D83-A2AA-455F-B611-61ED35C26FCF}" dt="2022-04-22T22:35:41.982" v="1" actId="20577"/>
        <pc:sldMkLst>
          <pc:docMk/>
          <pc:sldMk cId="2657608743" sldId="324"/>
        </pc:sldMkLst>
        <pc:spChg chg="mod">
          <ac:chgData name="Guest User" userId="S::urn:spo:anon#9fc3fd37471f46ed7cb55e3b409991fd1c10f516dcbfffeb471f2a3d0944ab10::" providerId="AD" clId="Web-{6ECD3D83-A2AA-455F-B611-61ED35C26FCF}" dt="2022-04-22T22:35:41.982" v="1" actId="20577"/>
          <ac:spMkLst>
            <pc:docMk/>
            <pc:sldMk cId="2657608743" sldId="324"/>
            <ac:spMk id="9" creationId="{CB1D2C17-875B-B1D4-F1F2-4A28C5004D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newsdaily.com/10625-businesses-collecting-data.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Hi, </a:t>
            </a:r>
            <a:r>
              <a:rPr lang="en-SG" err="1"/>
              <a:t>Im</a:t>
            </a:r>
            <a:r>
              <a:rPr lang="en-SG"/>
              <a:t> Hazim, and I am accompanied by Jordan and Sufyan. Today, we will be presenting about our Data Science Project in Customer Personality and Spending</a:t>
            </a:r>
          </a:p>
        </p:txBody>
      </p:sp>
    </p:spTree>
    <p:extLst>
      <p:ext uri="{BB962C8B-B14F-4D97-AF65-F5344CB8AC3E}">
        <p14:creationId xmlns:p14="http://schemas.microsoft.com/office/powerpoint/2010/main" val="396976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For the number of children in a household, it is split between children under the age of 12 and teenagers between the ages 13 to 19 years old</a:t>
            </a:r>
          </a:p>
          <a:p>
            <a:pPr marL="158750" indent="0">
              <a:buNone/>
            </a:pPr>
            <a:endParaRPr lang="en-SG"/>
          </a:p>
          <a:p>
            <a:pPr marL="158750" indent="0">
              <a:buNone/>
            </a:pPr>
            <a:r>
              <a:rPr lang="en-SG"/>
              <a:t>For recency in which a customer visited the store, We can see that the median is 49 days, and the longest account without any purchase activity is at 99 days.</a:t>
            </a:r>
          </a:p>
          <a:p>
            <a:pPr marL="158750" indent="0">
              <a:buNone/>
            </a:pPr>
            <a:endParaRPr lang="en-SG"/>
          </a:p>
          <a:p>
            <a:pPr marL="158750" indent="0">
              <a:buNone/>
            </a:pPr>
            <a:r>
              <a:rPr lang="en-SG"/>
              <a:t>Discount usage is important for company to gauge if customers use them.</a:t>
            </a:r>
          </a:p>
          <a:p>
            <a:pPr marL="158750" indent="0">
              <a:buNone/>
            </a:pPr>
            <a:endParaRPr lang="en-SG"/>
          </a:p>
          <a:p>
            <a:pPr marL="158750" indent="0">
              <a:buNone/>
            </a:pPr>
            <a:r>
              <a:rPr lang="en-SG"/>
              <a:t>The avenue of sale informs companies on where their customers mainly interact with them</a:t>
            </a:r>
          </a:p>
          <a:p>
            <a:pPr marL="158750" indent="0">
              <a:buNone/>
            </a:pPr>
            <a:endParaRPr lang="en-SG"/>
          </a:p>
          <a:p>
            <a:pPr marL="158750" indent="0">
              <a:buNone/>
            </a:pPr>
            <a:r>
              <a:rPr lang="en-SG"/>
              <a:t>Lastly, we also have the quantifiable value of website visits.</a:t>
            </a:r>
          </a:p>
        </p:txBody>
      </p:sp>
    </p:spTree>
    <p:extLst>
      <p:ext uri="{BB962C8B-B14F-4D97-AF65-F5344CB8AC3E}">
        <p14:creationId xmlns:p14="http://schemas.microsoft.com/office/powerpoint/2010/main" val="171491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Looking at our categorical predictors, we first start off with the current offer acceptance..</a:t>
            </a:r>
          </a:p>
          <a:p>
            <a:pPr marL="158750" indent="0">
              <a:buNone/>
            </a:pPr>
            <a:endParaRPr lang="en-SG"/>
          </a:p>
          <a:p>
            <a:pPr marL="158750" indent="0">
              <a:buNone/>
            </a:pPr>
            <a:r>
              <a:rPr lang="en-SG"/>
              <a:t>We can see that a large percentage of customers, around 90% who did not participate in the past campaigns did not accept the current campaign. </a:t>
            </a:r>
          </a:p>
          <a:p>
            <a:pPr marL="158750" indent="0">
              <a:buNone/>
            </a:pPr>
            <a:endParaRPr lang="en-SG"/>
          </a:p>
          <a:p>
            <a:pPr marL="158750" indent="0">
              <a:buNone/>
            </a:pPr>
            <a:r>
              <a:rPr lang="en-SG"/>
              <a:t>A very small percentage of people, less than 1% who complained accepted the current response subsequently.</a:t>
            </a:r>
          </a:p>
          <a:p>
            <a:pPr marL="158750" indent="0">
              <a:buNone/>
            </a:pPr>
            <a:endParaRPr lang="en-SG" b="0">
              <a:solidFill>
                <a:srgbClr val="000000"/>
              </a:solidFill>
              <a:effectLst/>
              <a:latin typeface="Arial"/>
            </a:endParaRPr>
          </a:p>
          <a:p>
            <a:pPr marL="158750" indent="0">
              <a:buNone/>
            </a:pPr>
            <a:r>
              <a:rPr lang="en-US" b="0">
                <a:solidFill>
                  <a:srgbClr val="D4D4D4"/>
                </a:solidFill>
                <a:effectLst/>
                <a:latin typeface="Consolas" panose="020B0609020204030204" pitchFamily="49" charset="0"/>
              </a:rPr>
              <a:t>There are many customers who are graduates from university. </a:t>
            </a:r>
          </a:p>
          <a:p>
            <a:pPr marL="158750" indent="0">
              <a:buNone/>
            </a:pPr>
            <a:endParaRPr lang="en-US" b="0">
              <a:solidFill>
                <a:srgbClr val="D4D4D4"/>
              </a:solidFill>
              <a:effectLst/>
              <a:latin typeface="Consolas" panose="020B0609020204030204" pitchFamily="49" charset="0"/>
            </a:endParaRPr>
          </a:p>
          <a:p>
            <a:pPr marL="158750" indent="0">
              <a:buNone/>
            </a:pPr>
            <a:r>
              <a:rPr lang="en-US" b="0">
                <a:solidFill>
                  <a:srgbClr val="D4D4D4"/>
                </a:solidFill>
                <a:effectLst/>
                <a:latin typeface="Consolas" panose="020B0609020204030204" pitchFamily="49" charset="0"/>
              </a:rPr>
              <a:t>Majority of customers are Couples. </a:t>
            </a:r>
          </a:p>
        </p:txBody>
      </p:sp>
    </p:spTree>
    <p:extLst>
      <p:ext uri="{BB962C8B-B14F-4D97-AF65-F5344CB8AC3E}">
        <p14:creationId xmlns:p14="http://schemas.microsoft.com/office/powerpoint/2010/main" val="177804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will have to do one-hot encoding for categorical variables.</a:t>
            </a:r>
          </a:p>
          <a:p>
            <a:endParaRPr lang="en-US"/>
          </a:p>
          <a:p>
            <a:r>
              <a:rPr lang="en-US"/>
              <a:t>Can see that categorical variables are encoded.</a:t>
            </a:r>
          </a:p>
        </p:txBody>
      </p:sp>
    </p:spTree>
    <p:extLst>
      <p:ext uri="{BB962C8B-B14F-4D97-AF65-F5344CB8AC3E}">
        <p14:creationId xmlns:p14="http://schemas.microsoft.com/office/powerpoint/2010/main" val="381268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need to resample the to balance the class of the response variable `Response` in the training data so that there will not be a huge imbalance.</a:t>
            </a:r>
          </a:p>
          <a:p>
            <a:pPr marL="158750" indent="0">
              <a:buNone/>
            </a:pPr>
            <a:endParaRPr lang="en-US"/>
          </a:p>
          <a:p>
            <a:r>
              <a:rPr lang="en-SG"/>
              <a:t>We can see that the classes are balanced after the up-sampling of the number of people who accepted the response.</a:t>
            </a:r>
          </a:p>
        </p:txBody>
      </p:sp>
    </p:spTree>
    <p:extLst>
      <p:ext uri="{BB962C8B-B14F-4D97-AF65-F5344CB8AC3E}">
        <p14:creationId xmlns:p14="http://schemas.microsoft.com/office/powerpoint/2010/main" val="33185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I will take you through the first machine learning model that we used, classification using random forest.</a:t>
            </a:r>
          </a:p>
        </p:txBody>
      </p:sp>
    </p:spTree>
    <p:extLst>
      <p:ext uri="{BB962C8B-B14F-4D97-AF65-F5344CB8AC3E}">
        <p14:creationId xmlns:p14="http://schemas.microsoft.com/office/powerpoint/2010/main" val="3585671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When we generate the random trees, we had generated 100 trees in the range, and we have a handful of these trees printed out. </a:t>
            </a:r>
          </a:p>
          <a:p>
            <a:pPr marL="158750" indent="0">
              <a:buNone/>
            </a:pPr>
            <a:endParaRPr lang="en-SG"/>
          </a:p>
          <a:p>
            <a:pPr marL="158750" indent="0">
              <a:buNone/>
            </a:pPr>
            <a:r>
              <a:rPr lang="en-SG"/>
              <a:t>Both a random forest and a single tree uses the same </a:t>
            </a:r>
            <a:r>
              <a:rPr lang="en-US" b="0" i="0">
                <a:solidFill>
                  <a:srgbClr val="B7B7B7"/>
                </a:solidFill>
                <a:effectLst/>
                <a:latin typeface="inherit"/>
              </a:rPr>
              <a:t>algorithm for building a decision tree based on Gini's impurity index to decide every split. </a:t>
            </a:r>
            <a:endParaRPr lang="en-SG"/>
          </a:p>
          <a:p>
            <a:pPr marL="158750" indent="0">
              <a:buNone/>
            </a:pPr>
            <a:endParaRPr lang="en-SG"/>
          </a:p>
          <a:p>
            <a:pPr marL="158750" indent="0">
              <a:buNone/>
            </a:pPr>
            <a:r>
              <a:rPr lang="en-SG"/>
              <a:t>A single tree </a:t>
            </a:r>
            <a:r>
              <a:rPr lang="en-GB" b="0" i="0">
                <a:solidFill>
                  <a:srgbClr val="B7B7B7"/>
                </a:solidFill>
                <a:effectLst/>
                <a:latin typeface="inherit"/>
              </a:rPr>
              <a:t>tries </a:t>
            </a:r>
            <a:r>
              <a:rPr lang="en-GB" b="1" i="0">
                <a:solidFill>
                  <a:srgbClr val="B7B7B7"/>
                </a:solidFill>
                <a:effectLst/>
                <a:latin typeface="inherit"/>
              </a:rPr>
              <a:t>all</a:t>
            </a:r>
            <a:r>
              <a:rPr lang="en-GB" b="0" i="0">
                <a:solidFill>
                  <a:srgbClr val="B7B7B7"/>
                </a:solidFill>
                <a:effectLst/>
                <a:latin typeface="inherit"/>
              </a:rPr>
              <a:t> predictors at each split, whereas trees in RF only tries a </a:t>
            </a:r>
            <a:r>
              <a:rPr lang="en-GB" b="1" i="0">
                <a:solidFill>
                  <a:srgbClr val="B7B7B7"/>
                </a:solidFill>
                <a:effectLst/>
                <a:latin typeface="inherit"/>
              </a:rPr>
              <a:t>random subset</a:t>
            </a:r>
            <a:r>
              <a:rPr lang="en-GB" b="0" i="0">
                <a:solidFill>
                  <a:srgbClr val="B7B7B7"/>
                </a:solidFill>
                <a:effectLst/>
                <a:latin typeface="inherit"/>
              </a:rPr>
              <a:t> of the predictors at each split.</a:t>
            </a:r>
          </a:p>
          <a:p>
            <a:pPr marL="158750" indent="0">
              <a:buNone/>
            </a:pPr>
            <a:endParaRPr lang="en-GB" b="0" i="0">
              <a:solidFill>
                <a:srgbClr val="B7B7B7"/>
              </a:solidFill>
              <a:effectLst/>
              <a:latin typeface="inherit"/>
            </a:endParaRPr>
          </a:p>
          <a:p>
            <a:pPr marL="158750" indent="0">
              <a:buNone/>
            </a:pPr>
            <a:r>
              <a:rPr lang="en-GB" b="0" i="0">
                <a:solidFill>
                  <a:srgbClr val="B7B7B7"/>
                </a:solidFill>
                <a:effectLst/>
                <a:latin typeface="inherit"/>
              </a:rPr>
              <a:t>Additionally, while Single Trees use the full training dataset at each split, a Random Forest only uses a </a:t>
            </a:r>
            <a:r>
              <a:rPr lang="en-GB" b="1" i="0">
                <a:solidFill>
                  <a:srgbClr val="B7B7B7"/>
                </a:solidFill>
                <a:effectLst/>
                <a:latin typeface="inherit"/>
              </a:rPr>
              <a:t>bootstrap sample</a:t>
            </a:r>
            <a:r>
              <a:rPr lang="en-GB" b="0" i="0">
                <a:solidFill>
                  <a:srgbClr val="B7B7B7"/>
                </a:solidFill>
                <a:effectLst/>
                <a:latin typeface="inherit"/>
              </a:rPr>
              <a:t> of the original training data.</a:t>
            </a:r>
          </a:p>
          <a:p>
            <a:pPr marL="158750" indent="0">
              <a:buNone/>
            </a:pPr>
            <a:endParaRPr lang="en-GB" b="0" i="0">
              <a:solidFill>
                <a:srgbClr val="B7B7B7"/>
              </a:solidFill>
              <a:effectLst/>
              <a:latin typeface="inherit"/>
            </a:endParaRPr>
          </a:p>
          <a:p>
            <a:pPr marL="158750" indent="0">
              <a:buNone/>
            </a:pPr>
            <a:r>
              <a:rPr lang="en-SG"/>
              <a:t>When the output and agreement of a group of expert trees is obtained, the result would be more accurate than relying on only a single tree where one decision is obtained</a:t>
            </a:r>
          </a:p>
          <a:p>
            <a:pPr marL="158750" indent="0">
              <a:buNone/>
            </a:pPr>
            <a:endParaRPr lang="en-US"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0108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Obtaining the most important features from our random forest, we can see they are accepting the 5</a:t>
            </a:r>
            <a:r>
              <a:rPr lang="en-SG" baseline="30000"/>
              <a:t>th</a:t>
            </a:r>
            <a:r>
              <a:rPr lang="en-SG"/>
              <a:t> campaign, their decision in the first campaign, their gold spending and amount spent on wine. </a:t>
            </a:r>
          </a:p>
        </p:txBody>
      </p:sp>
    </p:spTree>
    <p:extLst>
      <p:ext uri="{BB962C8B-B14F-4D97-AF65-F5344CB8AC3E}">
        <p14:creationId xmlns:p14="http://schemas.microsoft.com/office/powerpoint/2010/main" val="262675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trained data set, the accuracy of the model is 78%. </a:t>
            </a:r>
          </a:p>
          <a:p>
            <a:r>
              <a:rPr lang="en-US"/>
              <a:t>For the test data set, the accuracy of the model is 76%.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While the accuracy of the model decreased by 2% the drop is not significant, however there is still much improvements to be made to the classification model in general.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We can look to tune the hyperparameters of the random forest and perform Cross-Validation on our analysis.</a:t>
            </a:r>
            <a:endParaRPr lang="en-SG"/>
          </a:p>
        </p:txBody>
      </p:sp>
    </p:spTree>
    <p:extLst>
      <p:ext uri="{BB962C8B-B14F-4D97-AF65-F5344CB8AC3E}">
        <p14:creationId xmlns:p14="http://schemas.microsoft.com/office/powerpoint/2010/main" val="416814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CV, each observation in the data sample is assigned to an individual group and stays in that group for the duration of the procedure. </a:t>
            </a:r>
          </a:p>
          <a:p>
            <a:endParaRPr lang="en-US"/>
          </a:p>
          <a:p>
            <a:r>
              <a:rPr lang="en-US"/>
              <a:t>This means that each sample is given the opportunity to be used in the hold out set 1 time and used to train the model k-1 times.</a:t>
            </a:r>
          </a:p>
          <a:p>
            <a:endParaRPr lang="en-US"/>
          </a:p>
          <a:p>
            <a:r>
              <a:rPr lang="en-US"/>
              <a:t>We will try out </a:t>
            </a:r>
            <a:r>
              <a:rPr lang="en-US" err="1"/>
              <a:t>GridSearchCV</a:t>
            </a:r>
            <a:endParaRPr lang="en-SG"/>
          </a:p>
        </p:txBody>
      </p:sp>
    </p:spTree>
    <p:extLst>
      <p:ext uri="{BB962C8B-B14F-4D97-AF65-F5344CB8AC3E}">
        <p14:creationId xmlns:p14="http://schemas.microsoft.com/office/powerpoint/2010/main" val="4142926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GridSearchCV</a:t>
            </a:r>
            <a:r>
              <a:rPr lang="en-US"/>
              <a:t> searches through predefined hyperparameters and fit our estimator (model) on your training set and evaluates the best hyper parameters for our test data. In our case, a Random Forest of max depth 10 with 800 trees.</a:t>
            </a:r>
            <a:endParaRPr lang="en-SG"/>
          </a:p>
          <a:p>
            <a:pPr marL="158750" indent="0">
              <a:buNone/>
            </a:pPr>
            <a:endParaRPr lang="en-SG"/>
          </a:p>
          <a:p>
            <a:pPr marL="158750" indent="0">
              <a:buNone/>
            </a:pPr>
            <a:endParaRPr lang="en-SG"/>
          </a:p>
          <a:p>
            <a:pPr marL="158750" indent="0">
              <a:buNone/>
            </a:pPr>
            <a:r>
              <a:rPr lang="en-SG"/>
              <a:t>Obtaining the most important features from our random forest, they are the customer’s recency in which the visited the store, the amount they spent on wine, gold products, meat products and finally their income level.</a:t>
            </a:r>
          </a:p>
          <a:p>
            <a:pPr marL="158750" indent="0">
              <a:buNone/>
            </a:pPr>
            <a:endParaRPr lang="en-SG"/>
          </a:p>
          <a:p>
            <a:pPr marL="158750" indent="0">
              <a:buNone/>
            </a:pPr>
            <a:endParaRPr lang="en-SG"/>
          </a:p>
        </p:txBody>
      </p:sp>
    </p:spTree>
    <p:extLst>
      <p:ext uri="{BB962C8B-B14F-4D97-AF65-F5344CB8AC3E}">
        <p14:creationId xmlns:p14="http://schemas.microsoft.com/office/powerpoint/2010/main" val="60331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These are our topics we are going to cover today</a:t>
            </a:r>
          </a:p>
        </p:txBody>
      </p:sp>
    </p:spTree>
    <p:extLst>
      <p:ext uri="{BB962C8B-B14F-4D97-AF65-F5344CB8AC3E}">
        <p14:creationId xmlns:p14="http://schemas.microsoft.com/office/powerpoint/2010/main" val="62818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trained data set, the accuracy of the model is 99%. </a:t>
            </a:r>
          </a:p>
          <a:p>
            <a:r>
              <a:rPr lang="en-US"/>
              <a:t>For the test data set, the accuracy of the model is 93%.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This tells us that the model is very accurate.</a:t>
            </a:r>
          </a:p>
        </p:txBody>
      </p:sp>
    </p:spTree>
    <p:extLst>
      <p:ext uri="{BB962C8B-B14F-4D97-AF65-F5344CB8AC3E}">
        <p14:creationId xmlns:p14="http://schemas.microsoft.com/office/powerpoint/2010/main" val="277431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err="1"/>
              <a:t>Im</a:t>
            </a:r>
            <a:r>
              <a:rPr lang="en-SG"/>
              <a:t> Sufyan and I'll be going through the application of clustering on our dataset.</a:t>
            </a:r>
          </a:p>
        </p:txBody>
      </p:sp>
    </p:spTree>
    <p:extLst>
      <p:ext uri="{BB962C8B-B14F-4D97-AF65-F5344CB8AC3E}">
        <p14:creationId xmlns:p14="http://schemas.microsoft.com/office/powerpoint/2010/main" val="987738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First, we </a:t>
            </a:r>
            <a:r>
              <a:rPr lang="en-US" err="1"/>
              <a:t>generalise</a:t>
            </a:r>
            <a:r>
              <a:rPr lang="en-US"/>
              <a:t> some features. </a:t>
            </a:r>
          </a:p>
          <a:p>
            <a:pPr>
              <a:buNone/>
            </a:pPr>
            <a:r>
              <a:rPr lang="en-US"/>
              <a:t>We create a new feature to indicate the age of customers by subtracting their birth year from reference year, 2015.</a:t>
            </a:r>
          </a:p>
          <a:p>
            <a:pPr>
              <a:buNone/>
            </a:pPr>
            <a:r>
              <a:rPr lang="en-US"/>
              <a:t>For the customers' education level, we reclassified PHD &amp; Masters as postgraduates, 2n cycle &amp; graduation as graduates &amp; basic as undergrads.</a:t>
            </a:r>
          </a:p>
          <a:p>
            <a:pPr>
              <a:buNone/>
            </a:pPr>
            <a:r>
              <a:rPr lang="en-US"/>
              <a:t>We also create a new feature for the customers' number of children by combining their kids and teens together.</a:t>
            </a:r>
          </a:p>
          <a:p>
            <a:pPr>
              <a:buNone/>
            </a:pPr>
            <a:r>
              <a:rPr lang="en-US"/>
              <a:t>We then include a new feature, customers' total spending, by combining amount spent on the individual products.</a:t>
            </a:r>
          </a:p>
          <a:p>
            <a:pPr>
              <a:buNone/>
            </a:pPr>
            <a:r>
              <a:rPr lang="en-US"/>
              <a:t>Lastly, we implement a new feature, customers' total accepted campaigns, by combining previous and current campaigns</a:t>
            </a:r>
          </a:p>
          <a:p>
            <a:pPr marL="0" indent="0">
              <a:lnSpc>
                <a:spcPct val="200000"/>
              </a:lnSpc>
              <a:buNone/>
            </a:pPr>
            <a:endParaRPr lang="en-US"/>
          </a:p>
          <a:p>
            <a:pPr marL="285750" indent="-285750">
              <a:lnSpc>
                <a:spcPct val="200000"/>
              </a:lnSpc>
              <a:buFont typeface="Arial"/>
              <a:buChar char="•"/>
            </a:pPr>
            <a:endParaRPr lang="en-US">
              <a:solidFill>
                <a:schemeClr val="bg1">
                  <a:lumMod val="95000"/>
                </a:schemeClr>
              </a:solidFill>
              <a:latin typeface="Maven Pro"/>
            </a:endParaRPr>
          </a:p>
        </p:txBody>
      </p:sp>
    </p:spTree>
    <p:extLst>
      <p:ext uri="{BB962C8B-B14F-4D97-AF65-F5344CB8AC3E}">
        <p14:creationId xmlns:p14="http://schemas.microsoft.com/office/powerpoint/2010/main" val="2715063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we remove outliers because outliers can affect the clustering model as they can show up as a separate cluster and also cause other clusters to merge.</a:t>
            </a:r>
          </a:p>
          <a:p>
            <a:pPr>
              <a:buNone/>
            </a:pPr>
            <a:r>
              <a:rPr lang="en-US"/>
              <a:t>We find that for age, there are 3 outlier customers who are above 100 years old.</a:t>
            </a:r>
          </a:p>
          <a:p>
            <a:pPr>
              <a:buNone/>
            </a:pPr>
            <a:r>
              <a:rPr lang="en-US"/>
              <a:t>Likewise for customers' income, there's an outlier customer with an income over $600000.</a:t>
            </a:r>
          </a:p>
          <a:p>
            <a:pPr>
              <a:buNone/>
            </a:pPr>
            <a:r>
              <a:rPr lang="en-US"/>
              <a:t>Since the outliers are a few, we removed them without consequences</a:t>
            </a:r>
          </a:p>
          <a:p>
            <a:pPr>
              <a:buNone/>
            </a:pPr>
            <a:endParaRPr lang="en-US"/>
          </a:p>
        </p:txBody>
      </p:sp>
    </p:spTree>
    <p:extLst>
      <p:ext uri="{BB962C8B-B14F-4D97-AF65-F5344CB8AC3E}">
        <p14:creationId xmlns:p14="http://schemas.microsoft.com/office/powerpoint/2010/main" val="142131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404040"/>
                </a:solidFill>
                <a:latin typeface="Lato"/>
                <a:cs typeface="Lato"/>
              </a:rPr>
              <a:t>Next, we use K-elbow </a:t>
            </a:r>
            <a:r>
              <a:rPr lang="en-US" err="1">
                <a:solidFill>
                  <a:srgbClr val="404040"/>
                </a:solidFill>
                <a:latin typeface="Lato"/>
                <a:cs typeface="Lato"/>
              </a:rPr>
              <a:t>vizualiser</a:t>
            </a:r>
            <a:r>
              <a:rPr lang="en-US">
                <a:solidFill>
                  <a:srgbClr val="404040"/>
                </a:solidFill>
                <a:latin typeface="Lato"/>
                <a:cs typeface="Lato"/>
              </a:rPr>
              <a:t>, which implements the elbow method and a simple ML algorithm to find the optimal number of clusters which in</a:t>
            </a:r>
            <a:r>
              <a:rPr lang="en-US" b="0" i="0">
                <a:solidFill>
                  <a:srgbClr val="404040"/>
                </a:solidFill>
                <a:effectLst/>
                <a:latin typeface="Lato"/>
                <a:cs typeface="Lato"/>
              </a:rPr>
              <a:t> this case is 4.</a:t>
            </a:r>
            <a:endParaRPr lang="en-SG">
              <a:latin typeface="Lato"/>
              <a:cs typeface="Lato"/>
            </a:endParaRPr>
          </a:p>
        </p:txBody>
      </p:sp>
    </p:spTree>
    <p:extLst>
      <p:ext uri="{BB962C8B-B14F-4D97-AF65-F5344CB8AC3E}">
        <p14:creationId xmlns:p14="http://schemas.microsoft.com/office/powerpoint/2010/main" val="248771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Then we use </a:t>
            </a:r>
            <a:r>
              <a:rPr lang="en-US" err="1"/>
              <a:t>kmeans</a:t>
            </a:r>
            <a:r>
              <a:rPr lang="en-US"/>
              <a:t>++ to group the data into 4 clusters as seen. We will interpret the clusters. </a:t>
            </a:r>
          </a:p>
          <a:p>
            <a:pPr>
              <a:buNone/>
            </a:pPr>
            <a:endParaRPr lang="en-US">
              <a:latin typeface="Calibri"/>
              <a:cs typeface="Calibri"/>
            </a:endParaRPr>
          </a:p>
        </p:txBody>
      </p:sp>
    </p:spTree>
    <p:extLst>
      <p:ext uri="{BB962C8B-B14F-4D97-AF65-F5344CB8AC3E}">
        <p14:creationId xmlns:p14="http://schemas.microsoft.com/office/powerpoint/2010/main" val="2678835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defRPr/>
            </a:pPr>
            <a:r>
              <a:rPr lang="en-GB"/>
              <a:t>By generating boxplots for the individual features against the clusters, we find that the clusters</a:t>
            </a:r>
            <a:r>
              <a:rPr lang="en-GB" sz="1100"/>
              <a:t> are most apparent </a:t>
            </a:r>
            <a:r>
              <a:rPr lang="en-GB"/>
              <a:t>in terms of differences of income.</a:t>
            </a:r>
            <a:endParaRPr lang="en-GB" sz="1100"/>
          </a:p>
          <a:p>
            <a:pPr marL="158750" indent="0">
              <a:buNone/>
            </a:pPr>
            <a:endParaRPr lang="en-SG"/>
          </a:p>
        </p:txBody>
      </p:sp>
    </p:spTree>
    <p:extLst>
      <p:ext uri="{BB962C8B-B14F-4D97-AF65-F5344CB8AC3E}">
        <p14:creationId xmlns:p14="http://schemas.microsoft.com/office/powerpoint/2010/main" val="2664055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solidFill>
                  <a:srgbClr val="002845"/>
                </a:solidFill>
              </a:rPr>
              <a:t>For total</a:t>
            </a:r>
            <a:r>
              <a:rPr lang="en-GB" sz="1100">
                <a:solidFill>
                  <a:srgbClr val="002845"/>
                </a:solidFill>
              </a:rPr>
              <a:t> spending and total accepted campaigns, we see a similar trend when comparing the income </a:t>
            </a:r>
            <a:r>
              <a:rPr lang="en-GB">
                <a:solidFill>
                  <a:srgbClr val="002845"/>
                </a:solidFill>
              </a:rPr>
              <a:t>pyramid.</a:t>
            </a:r>
            <a:r>
              <a:rPr lang="en-GB" sz="1100">
                <a:solidFill>
                  <a:srgbClr val="002845"/>
                </a:solidFill>
              </a:rPr>
              <a:t> </a:t>
            </a:r>
            <a:r>
              <a:rPr lang="en-GB">
                <a:solidFill>
                  <a:srgbClr val="002845"/>
                </a:solidFill>
              </a:rPr>
              <a:t>Both features </a:t>
            </a:r>
            <a:r>
              <a:rPr lang="en-GB" sz="1100">
                <a:solidFill>
                  <a:srgbClr val="002845"/>
                </a:solidFill>
              </a:rPr>
              <a:t>have the same ranking as the income factor</a:t>
            </a:r>
            <a:endParaRPr lang="en-US"/>
          </a:p>
          <a:p>
            <a:endParaRPr lang="en-GB" sz="1100">
              <a:solidFill>
                <a:srgbClr val="002845"/>
              </a:solidFill>
            </a:endParaRPr>
          </a:p>
          <a:p>
            <a:r>
              <a:rPr lang="en-GB" sz="1100">
                <a:solidFill>
                  <a:srgbClr val="002845"/>
                </a:solidFill>
              </a:rPr>
              <a:t>Therefore we can </a:t>
            </a:r>
            <a:r>
              <a:rPr lang="en-GB">
                <a:solidFill>
                  <a:srgbClr val="002845"/>
                </a:solidFill>
              </a:rPr>
              <a:t>conclude that</a:t>
            </a:r>
            <a:r>
              <a:rPr lang="en-GB" sz="1100">
                <a:solidFill>
                  <a:srgbClr val="002845"/>
                </a:solidFill>
              </a:rPr>
              <a:t> customers with higher incomes spend more and accepted more campaigns  </a:t>
            </a:r>
          </a:p>
          <a:p>
            <a:pPr marL="158750" indent="0">
              <a:buNone/>
            </a:pPr>
            <a:endParaRPr lang="en-SG"/>
          </a:p>
        </p:txBody>
      </p:sp>
    </p:spTree>
    <p:extLst>
      <p:ext uri="{BB962C8B-B14F-4D97-AF65-F5344CB8AC3E}">
        <p14:creationId xmlns:p14="http://schemas.microsoft.com/office/powerpoint/2010/main" val="2193442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a:buChar char="•"/>
            </a:pPr>
            <a:r>
              <a:rPr lang="en-US"/>
              <a:t>Cluster 3, other than being lowest in income, and therefore, in total spending and total campaigns accepted, is also significantly lower than the other clusters in age &amp; education </a:t>
            </a:r>
          </a:p>
          <a:p>
            <a:pPr marL="158750" indent="0">
              <a:buNone/>
            </a:pPr>
            <a:endParaRPr lang="en-SG"/>
          </a:p>
        </p:txBody>
      </p:sp>
    </p:spTree>
    <p:extLst>
      <p:ext uri="{BB962C8B-B14F-4D97-AF65-F5344CB8AC3E}">
        <p14:creationId xmlns:p14="http://schemas.microsoft.com/office/powerpoint/2010/main" val="343218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It turns out,</a:t>
            </a:r>
          </a:p>
          <a:p>
            <a:pPr>
              <a:buFont typeface="Arial"/>
              <a:buChar char="•"/>
            </a:pPr>
            <a:r>
              <a:rPr lang="en-US"/>
              <a:t>In terms of education levels, all the customers who are undergraduates are in Cluster 3</a:t>
            </a:r>
          </a:p>
          <a:p>
            <a:pPr algn="l">
              <a:buFont typeface="Arial"/>
              <a:buChar char="•"/>
            </a:pPr>
            <a:r>
              <a:rPr lang="en-US"/>
              <a:t>Cluster 3 also has higher ratio of graduates to postgraduates compared with other clusters.</a:t>
            </a:r>
          </a:p>
          <a:p>
            <a:pPr>
              <a:buFont typeface="Arial"/>
              <a:buChar char="•"/>
            </a:pPr>
            <a:r>
              <a:rPr lang="en-US"/>
              <a:t>This shows that 3 is mostly young customers who are still studying or just recently graduated.</a:t>
            </a:r>
          </a:p>
          <a:p>
            <a:pPr>
              <a:buFont typeface="Arial"/>
              <a:buChar char="•"/>
            </a:pPr>
            <a:endParaRPr lang="en-US"/>
          </a:p>
          <a:p>
            <a:pPr>
              <a:buFont typeface="Arial"/>
              <a:buChar char="•"/>
            </a:pPr>
            <a:r>
              <a:rPr lang="en-GB"/>
              <a:t>When exploring cluster 2, it is interesting to note that customers in 2 mostly have no children while other clusters mostly have 1 child.</a:t>
            </a:r>
          </a:p>
          <a:p>
            <a:pPr marL="158750" indent="0">
              <a:buNone/>
            </a:pPr>
            <a:endParaRPr lang="en-GB"/>
          </a:p>
          <a:p>
            <a:pPr>
              <a:buChar char="•"/>
            </a:pPr>
            <a:endParaRPr lang="en-US"/>
          </a:p>
          <a:p>
            <a:endParaRPr lang="en-SG"/>
          </a:p>
        </p:txBody>
      </p:sp>
    </p:spTree>
    <p:extLst>
      <p:ext uri="{BB962C8B-B14F-4D97-AF65-F5344CB8AC3E}">
        <p14:creationId xmlns:p14="http://schemas.microsoft.com/office/powerpoint/2010/main" val="395929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Did you know that more than 2.5 quintillion bytes of data was generated everyday in 2020, and that number is set to increase tenfold within the next decade?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And a subset of that is customer data that companies have collected over many decades, including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personal data,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engagement data</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behavioural data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attitudinal data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SG" sz="1100"/>
              <a:t>(</a:t>
            </a:r>
            <a:r>
              <a:rPr lang="en-GB">
                <a:hlinkClick r:id="rId3"/>
              </a:rPr>
              <a:t>How and Why Businesses Collect Your Personal Data - businessnewsdaily.com</a:t>
            </a:r>
            <a:r>
              <a:rPr lang="en-GB"/>
              <a:t>)</a:t>
            </a:r>
            <a:endParaRPr lang="en-SG"/>
          </a:p>
        </p:txBody>
      </p:sp>
    </p:spTree>
    <p:extLst>
      <p:ext uri="{BB962C8B-B14F-4D97-AF65-F5344CB8AC3E}">
        <p14:creationId xmlns:p14="http://schemas.microsoft.com/office/powerpoint/2010/main" val="1991562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Ill now be covering the insights gained from both models</a:t>
            </a:r>
            <a:endParaRPr/>
          </a:p>
        </p:txBody>
      </p:sp>
    </p:spTree>
    <p:extLst>
      <p:ext uri="{BB962C8B-B14F-4D97-AF65-F5344CB8AC3E}">
        <p14:creationId xmlns:p14="http://schemas.microsoft.com/office/powerpoint/2010/main" val="3989028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After running both classification and clustering, we have summed up the distinct differences between them here.</a:t>
            </a:r>
          </a:p>
          <a:p>
            <a:r>
              <a:rPr lang="en-US"/>
              <a:t>The most important characteristics among them are </a:t>
            </a:r>
          </a:p>
          <a:p>
            <a:pPr marL="158750" indent="0">
              <a:buNone/>
            </a:pPr>
            <a:r>
              <a:rPr lang="en-US"/>
              <a:t>needing to know the output beforehand for classification and </a:t>
            </a:r>
          </a:p>
          <a:p>
            <a:pPr marL="158750" indent="0">
              <a:buNone/>
            </a:pPr>
            <a:r>
              <a:rPr lang="en-US"/>
              <a:t>not needing a train-test splits for clustering.</a:t>
            </a:r>
          </a:p>
        </p:txBody>
      </p:sp>
    </p:spTree>
    <p:extLst>
      <p:ext uri="{BB962C8B-B14F-4D97-AF65-F5344CB8AC3E}">
        <p14:creationId xmlns:p14="http://schemas.microsoft.com/office/powerpoint/2010/main" val="2428687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classification, we were able to pinpoint the characteristics of customers which determines whether they accept or reject the campaign.</a:t>
            </a:r>
          </a:p>
          <a:p>
            <a:r>
              <a:rPr lang="en-US"/>
              <a:t>In our model, frequent visitors are more likely to accept our campaign. We identified key patterns in customer purchasing behavior, to subsequently increase sales and customer satisfaction by anticipating customer behavior.</a:t>
            </a:r>
          </a:p>
          <a:p>
            <a:r>
              <a:rPr lang="en-US"/>
              <a:t>For customers who spends more on wine, gold and meat, our results recommend the company to implement membership benefits to maintain customer acceptance of our campaigns</a:t>
            </a:r>
          </a:p>
          <a:p>
            <a:r>
              <a:rPr lang="en-US"/>
              <a:t>For customers who have a lesser income and do not accept certain campaigns, we can cater to them by providing them discounts for essential goods in future campaigns</a:t>
            </a:r>
            <a:endParaRPr lang="en-SG"/>
          </a:p>
        </p:txBody>
      </p:sp>
    </p:spTree>
    <p:extLst>
      <p:ext uri="{BB962C8B-B14F-4D97-AF65-F5344CB8AC3E}">
        <p14:creationId xmlns:p14="http://schemas.microsoft.com/office/powerpoint/2010/main" val="2357273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a:buChar char="•"/>
            </a:pPr>
            <a:endParaRPr lang="en-US"/>
          </a:p>
          <a:p>
            <a:pPr marL="457200" indent="-298450"/>
            <a:r>
              <a:rPr lang="en-SG"/>
              <a:t>Our </a:t>
            </a:r>
            <a:r>
              <a:rPr lang="en-SG" err="1"/>
              <a:t>KMeans</a:t>
            </a:r>
            <a:r>
              <a:rPr lang="en-SG"/>
              <a:t> clustering model grouped the customers based on their income. </a:t>
            </a:r>
            <a:endParaRPr lang="en-US"/>
          </a:p>
          <a:p>
            <a:r>
              <a:rPr lang="en-SG"/>
              <a:t>We see in their behaviour that those with higher incomes also spent more and accepted more campaigns.</a:t>
            </a:r>
          </a:p>
          <a:p>
            <a:pPr marL="457200" indent="-298450"/>
            <a:r>
              <a:rPr lang="en-SG"/>
              <a:t>Cluster 2 consists of customers with the highest incomes. They are mostly graduates and postgraduates. These customers also mostly have no children when compared to other clusters</a:t>
            </a:r>
          </a:p>
          <a:p>
            <a:pPr marL="457200" indent="-298450"/>
            <a:r>
              <a:rPr lang="en-SG"/>
              <a:t>Cluster 3 consists of customers with the lowest income, lowest total spending, and accepted the least campaigns. They are mostly young and are undergrads and graduates</a:t>
            </a:r>
          </a:p>
          <a:p>
            <a:endParaRPr lang="en-SG"/>
          </a:p>
        </p:txBody>
      </p:sp>
    </p:spTree>
    <p:extLst>
      <p:ext uri="{BB962C8B-B14F-4D97-AF65-F5344CB8AC3E}">
        <p14:creationId xmlns:p14="http://schemas.microsoft.com/office/powerpoint/2010/main" val="1004201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Although most people in Cluster 2 rejected the campaign, it still had the highest rate of acceptance among the other clusters. Thus, the company should provide them with long term benefits as a member since they can be persuaded to participate in campaigns, therefore extracting more value from these customers</a:t>
            </a:r>
          </a:p>
          <a:p>
            <a:pPr>
              <a:buNone/>
            </a:pPr>
            <a:endParaRPr lang="en-US">
              <a:latin typeface="Calibri"/>
              <a:cs typeface="Calibri"/>
            </a:endParaRPr>
          </a:p>
          <a:p>
            <a:pPr>
              <a:buNone/>
            </a:pPr>
            <a:r>
              <a:rPr lang="en-US">
                <a:latin typeface="Calibri"/>
                <a:cs typeface="Calibri"/>
              </a:rPr>
              <a:t>Conversely, cluster 3 are mostly young customers who are undergraduates or recent graduates. To attract this potential base, our company can modify its campaigns to include student deals and promotions for these young and still studying customers.</a:t>
            </a:r>
          </a:p>
          <a:p>
            <a:pPr>
              <a:buNone/>
            </a:pPr>
            <a:endParaRPr lang="en-US">
              <a:latin typeface="Calibri"/>
              <a:cs typeface="Calibri"/>
            </a:endParaRPr>
          </a:p>
          <a:p>
            <a:pPr>
              <a:buNone/>
            </a:pPr>
            <a:r>
              <a:rPr lang="en-US">
                <a:latin typeface="Calibri"/>
                <a:cs typeface="Calibri"/>
              </a:rPr>
              <a:t>Cluster 0 and 1 have the highest spending on wines but the lowest rate of offer acceptance, so perhaps more wine stock and campaigns can be considered by the company to take advantage of these remaining clusters of customers</a:t>
            </a:r>
          </a:p>
        </p:txBody>
      </p:sp>
    </p:spTree>
    <p:extLst>
      <p:ext uri="{BB962C8B-B14F-4D97-AF65-F5344CB8AC3E}">
        <p14:creationId xmlns:p14="http://schemas.microsoft.com/office/powerpoint/2010/main" val="277352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conclusion, classification and clustering are two useful machine learning approaches for improving business operations. Although these methods are similar, they may be used in different ways to better understand customers and improve their buying experience. By employing machine learning to analyze, profile, and target customers, companies will eventually establish a devoted customer base and enjoy a return on investment in Machine Learning.</a:t>
            </a:r>
          </a:p>
        </p:txBody>
      </p:sp>
    </p:spTree>
    <p:extLst>
      <p:ext uri="{BB962C8B-B14F-4D97-AF65-F5344CB8AC3E}">
        <p14:creationId xmlns:p14="http://schemas.microsoft.com/office/powerpoint/2010/main" val="285330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23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62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As companies begin to realise the value of the data they hold, they need fast and reliable ways to break down its massive inflow into customer insights.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For some organisations customer insights is only actionable within a short period of time, and also no one wants to place their bets on unreliable data, so we need a model that can do both to ensure timely and reliable insights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https://www.pond5.com/stock-footage/item/467807-timelapse-clouds-reflected-corporate-office-building?ref=silverstepper</a:t>
            </a:r>
          </a:p>
          <a:p>
            <a:pPr marL="0" lvl="0" indent="0" algn="l" rtl="0">
              <a:spcBef>
                <a:spcPts val="0"/>
              </a:spcBef>
              <a:spcAft>
                <a:spcPts val="0"/>
              </a:spcAft>
              <a:buNone/>
            </a:pPr>
            <a:endParaRPr/>
          </a:p>
        </p:txBody>
      </p:sp>
    </p:spTree>
    <p:extLst>
      <p:ext uri="{BB962C8B-B14F-4D97-AF65-F5344CB8AC3E}">
        <p14:creationId xmlns:p14="http://schemas.microsoft.com/office/powerpoint/2010/main" val="242286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SG" sz="1100"/>
              <a:t>Currently, our problem statement is to </a:t>
            </a:r>
            <a:r>
              <a:rPr lang="en-SG"/>
              <a:t>find the key variables that have the most significance in determining</a:t>
            </a:r>
            <a:r>
              <a:rPr lang="en-SG" sz="1100"/>
              <a:t> </a:t>
            </a:r>
            <a:r>
              <a:rPr lang="en-SG"/>
              <a:t>whether a customer accepts</a:t>
            </a:r>
            <a:r>
              <a:rPr lang="en-SG" sz="1100"/>
              <a:t> a company’s current round of promotions</a:t>
            </a:r>
            <a:r>
              <a:rPr lang="en-SG"/>
              <a:t>, which is the variable called 'Response',</a:t>
            </a:r>
            <a:r>
              <a:rPr lang="en-SG" sz="1100"/>
              <a:t> based on the customer data collected in the dataset.</a:t>
            </a:r>
            <a:endParaRPr lang="en-S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Additionally, our project also aims to highlight the strengths and weaknesses of 2 different types of data modelling using the same dataset, and to compare the differences in the insights we obtain.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Next, lets cover the dataset and its </a:t>
            </a:r>
            <a:r>
              <a:rPr lang="en-SG" sz="1100" err="1"/>
              <a:t>eda</a:t>
            </a:r>
            <a:endParaRPr lang="en-SG" sz="1100"/>
          </a:p>
        </p:txBody>
      </p:sp>
    </p:spTree>
    <p:extLst>
      <p:ext uri="{BB962C8B-B14F-4D97-AF65-F5344CB8AC3E}">
        <p14:creationId xmlns:p14="http://schemas.microsoft.com/office/powerpoint/2010/main" val="267898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We had obtained the dataset from Kaggle.com titled Customer Personality Analysis because it was realistic in terms of containing many types of customer attributes that a real organisation can collect about their customers either during registration or when the customer has been with the company for many years. The dataset also included opportunities for data cleaning to demonstrate our different methods.</a:t>
            </a:r>
            <a:endParaRPr/>
          </a:p>
        </p:txBody>
      </p:sp>
    </p:spTree>
    <p:extLst>
      <p:ext uri="{BB962C8B-B14F-4D97-AF65-F5344CB8AC3E}">
        <p14:creationId xmlns:p14="http://schemas.microsoft.com/office/powerpoint/2010/main" val="310760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Hi I am Jordan, I will be bringing you through the Exploratory Data Analysis</a:t>
            </a:r>
            <a:endParaRPr/>
          </a:p>
        </p:txBody>
      </p:sp>
    </p:spTree>
    <p:extLst>
      <p:ext uri="{BB962C8B-B14F-4D97-AF65-F5344CB8AC3E}">
        <p14:creationId xmlns:p14="http://schemas.microsoft.com/office/powerpoint/2010/main" val="278186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GB" b="0" i="0">
                <a:solidFill>
                  <a:srgbClr val="B7B7B7"/>
                </a:solidFill>
                <a:effectLst/>
                <a:latin typeface="Silka"/>
              </a:rPr>
              <a:t>Our dataset contained all 4 elements of customer data typically collected by companies, and they can all be categorised accordingly</a:t>
            </a:r>
          </a:p>
          <a:p>
            <a:pPr marL="158750" indent="0" algn="l">
              <a:buFont typeface="+mj-lt"/>
              <a:buNone/>
            </a:pPr>
            <a:endParaRPr lang="en-GB" b="0" i="0">
              <a:solidFill>
                <a:srgbClr val="B7B7B7"/>
              </a:solidFill>
              <a:effectLst/>
              <a:latin typeface="Silka"/>
            </a:endParaRPr>
          </a:p>
          <a:p>
            <a:pPr marL="158750" indent="0" algn="l">
              <a:buFont typeface="+mj-lt"/>
              <a:buNone/>
            </a:pPr>
            <a:r>
              <a:rPr lang="en-GB" b="0" i="0">
                <a:solidFill>
                  <a:srgbClr val="B7B7B7"/>
                </a:solidFill>
                <a:effectLst/>
                <a:latin typeface="Silka"/>
              </a:rPr>
              <a:t>This includes </a:t>
            </a:r>
            <a:r>
              <a:rPr lang="en-GB" b="1" i="0">
                <a:solidFill>
                  <a:srgbClr val="B7B7B7"/>
                </a:solidFill>
                <a:effectLst/>
                <a:latin typeface="Silka"/>
              </a:rPr>
              <a:t>personal data</a:t>
            </a:r>
            <a:endParaRPr lang="en-GB" b="0" i="0">
              <a:solidFill>
                <a:srgbClr val="B7B7B7"/>
              </a:solidFill>
              <a:effectLst/>
              <a:latin typeface="Silka"/>
            </a:endParaRPr>
          </a:p>
          <a:p>
            <a:pPr marL="158750" indent="0" algn="l">
              <a:buFont typeface="+mj-lt"/>
              <a:buNone/>
            </a:pPr>
            <a:endParaRPr lang="en-GB" b="1" i="0">
              <a:solidFill>
                <a:srgbClr val="B7B7B7"/>
              </a:solidFill>
              <a:effectLst/>
              <a:latin typeface="Silka"/>
            </a:endParaRPr>
          </a:p>
          <a:p>
            <a:pPr marL="158750" indent="0" algn="l">
              <a:buFont typeface="+mj-lt"/>
              <a:buNone/>
            </a:pPr>
            <a:r>
              <a:rPr lang="en-GB" b="0" i="0">
                <a:solidFill>
                  <a:srgbClr val="B7B7B7"/>
                </a:solidFill>
                <a:effectLst/>
                <a:latin typeface="Silka"/>
              </a:rPr>
              <a:t>We also had customer </a:t>
            </a:r>
            <a:r>
              <a:rPr lang="en-GB" b="1" i="0">
                <a:solidFill>
                  <a:srgbClr val="B7B7B7"/>
                </a:solidFill>
                <a:effectLst/>
                <a:latin typeface="Silka"/>
              </a:rPr>
              <a:t>Engagement data, </a:t>
            </a:r>
          </a:p>
          <a:p>
            <a:pPr marL="158750" indent="0" algn="l">
              <a:buFont typeface="+mj-lt"/>
              <a:buNone/>
            </a:pPr>
            <a:endParaRPr lang="en-GB" b="0" i="0">
              <a:solidFill>
                <a:srgbClr val="B7B7B7"/>
              </a:solidFill>
              <a:effectLst/>
              <a:latin typeface="Silka"/>
            </a:endParaRPr>
          </a:p>
          <a:p>
            <a:pPr marL="158750" indent="0" algn="l">
              <a:buFont typeface="+mj-lt"/>
              <a:buNone/>
            </a:pPr>
            <a:r>
              <a:rPr lang="en-GB" b="1" i="0">
                <a:solidFill>
                  <a:srgbClr val="B7B7B7"/>
                </a:solidFill>
                <a:effectLst/>
                <a:latin typeface="Silka"/>
              </a:rPr>
              <a:t>Behavioural data </a:t>
            </a:r>
            <a:endParaRPr lang="en-GB" b="0" i="0">
              <a:solidFill>
                <a:srgbClr val="B7B7B7"/>
              </a:solidFill>
              <a:effectLst/>
              <a:latin typeface="Silka"/>
            </a:endParaRPr>
          </a:p>
          <a:p>
            <a:pPr marL="158750" indent="0" algn="l">
              <a:buFont typeface="+mj-lt"/>
              <a:buNone/>
            </a:pPr>
            <a:endParaRPr lang="en-GB" b="0" i="0">
              <a:solidFill>
                <a:srgbClr val="B7B7B7"/>
              </a:solidFill>
              <a:effectLst/>
              <a:latin typeface="Silka"/>
            </a:endParaRPr>
          </a:p>
          <a:p>
            <a:pPr marL="158750" indent="0" algn="l">
              <a:buFont typeface="+mj-lt"/>
              <a:buNone/>
            </a:pPr>
            <a:r>
              <a:rPr lang="en-GB" b="0" i="0">
                <a:solidFill>
                  <a:srgbClr val="B7B7B7"/>
                </a:solidFill>
                <a:effectLst/>
                <a:latin typeface="Silka"/>
              </a:rPr>
              <a:t>Lastly, the </a:t>
            </a:r>
            <a:r>
              <a:rPr lang="en-GB" b="1" i="0">
                <a:solidFill>
                  <a:srgbClr val="B7B7B7"/>
                </a:solidFill>
                <a:effectLst/>
                <a:latin typeface="Silka"/>
              </a:rPr>
              <a:t>Attitudinal data</a:t>
            </a:r>
            <a:endParaRPr/>
          </a:p>
        </p:txBody>
      </p:sp>
    </p:spTree>
    <p:extLst>
      <p:ext uri="{BB962C8B-B14F-4D97-AF65-F5344CB8AC3E}">
        <p14:creationId xmlns:p14="http://schemas.microsoft.com/office/powerpoint/2010/main" val="126105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Taking a look at our numerical predictors first, we find that the median income for our customers were around 50,000 dollars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Next, we have a range of variables for the types of expenditures of our customers, ranging from daily necessities to gold.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We get to see some irregularities with our data here, such as customers born before the 1900s that are candidates for data cleaning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indent="0">
              <a:buNone/>
            </a:pPr>
            <a:endParaRPr lang="en-SG"/>
          </a:p>
          <a:p>
            <a:pPr marL="158750" indent="0">
              <a:buNone/>
            </a:pPr>
            <a:endParaRPr lang="en-SG"/>
          </a:p>
        </p:txBody>
      </p:sp>
    </p:spTree>
    <p:extLst>
      <p:ext uri="{BB962C8B-B14F-4D97-AF65-F5344CB8AC3E}">
        <p14:creationId xmlns:p14="http://schemas.microsoft.com/office/powerpoint/2010/main" val="223573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9" r:id="rId5"/>
    <p:sldLayoutId id="2147483660" r:id="rId6"/>
    <p:sldLayoutId id="2147483661" r:id="rId7"/>
    <p:sldLayoutId id="2147483665" r:id="rId8"/>
    <p:sldLayoutId id="2147483666" r:id="rId9"/>
    <p:sldLayoutId id="2147483667" r:id="rId10"/>
    <p:sldLayoutId id="2147483668"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png"/><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42/9789813235533_0018"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Personality and Spending</a:t>
            </a:r>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5"/>
          <p:cNvSpPr txBox="1">
            <a:spLocks noGrp="1"/>
          </p:cNvSpPr>
          <p:nvPr>
            <p:ph type="subTitle" idx="1"/>
          </p:nvPr>
        </p:nvSpPr>
        <p:spPr>
          <a:xfrm>
            <a:off x="2924250" y="2804487"/>
            <a:ext cx="3295500" cy="1565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SC1015 Data Science Project</a:t>
            </a:r>
          </a:p>
          <a:p>
            <a:pPr marL="0" indent="0"/>
            <a:endParaRPr lang="en" dirty="0"/>
          </a:p>
          <a:p>
            <a:pPr marL="0" indent="0"/>
            <a:r>
              <a:rPr lang="en" dirty="0"/>
              <a:t>Hazim / U2121788C</a:t>
            </a:r>
          </a:p>
          <a:p>
            <a:pPr marL="0" indent="0"/>
            <a:r>
              <a:rPr lang="en" dirty="0"/>
              <a:t>Jordan / U2122011E</a:t>
            </a:r>
          </a:p>
          <a:p>
            <a:pPr marL="0" indent="0"/>
            <a:r>
              <a:rPr lang="en" dirty="0"/>
              <a:t>Sufyan / U2122751J</a:t>
            </a:r>
          </a:p>
        </p:txBody>
      </p:sp>
    </p:spTree>
    <p:extLst>
      <p:ext uri="{BB962C8B-B14F-4D97-AF65-F5344CB8AC3E}">
        <p14:creationId xmlns:p14="http://schemas.microsoft.com/office/powerpoint/2010/main" val="392302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timeline&#10;&#10;Description automatically generated">
            <a:extLst>
              <a:ext uri="{FF2B5EF4-FFF2-40B4-BE49-F238E27FC236}">
                <a16:creationId xmlns:a16="http://schemas.microsoft.com/office/drawing/2014/main" id="{8C0641E5-0DAB-468B-8803-A1F9ADCF6EFA}"/>
              </a:ext>
            </a:extLst>
          </p:cNvPr>
          <p:cNvPicPr>
            <a:picLocks noChangeAspect="1"/>
          </p:cNvPicPr>
          <p:nvPr/>
        </p:nvPicPr>
        <p:blipFill rotWithShape="1">
          <a:blip r:embed="rId3"/>
          <a:srcRect l="-17" t="49612" r="69013" b="37338"/>
          <a:stretch/>
        </p:blipFill>
        <p:spPr>
          <a:xfrm>
            <a:off x="3535939" y="1656677"/>
            <a:ext cx="5416135" cy="2180806"/>
          </a:xfrm>
          <a:prstGeom prst="rect">
            <a:avLst/>
          </a:prstGeom>
        </p:spPr>
      </p:pic>
      <p:sp>
        <p:nvSpPr>
          <p:cNvPr id="9" name="Text Placeholder 8">
            <a:extLst>
              <a:ext uri="{FF2B5EF4-FFF2-40B4-BE49-F238E27FC236}">
                <a16:creationId xmlns:a16="http://schemas.microsoft.com/office/drawing/2014/main" id="{D31F5140-7789-40BA-884D-0BED029E36A4}"/>
              </a:ext>
            </a:extLst>
          </p:cNvPr>
          <p:cNvSpPr>
            <a:spLocks noGrp="1"/>
          </p:cNvSpPr>
          <p:nvPr>
            <p:ph type="body" idx="1"/>
          </p:nvPr>
        </p:nvSpPr>
        <p:spPr>
          <a:xfrm>
            <a:off x="511183" y="1656677"/>
            <a:ext cx="3908700" cy="2887401"/>
          </a:xfrm>
        </p:spPr>
        <p:txBody>
          <a:bodyPr/>
          <a:lstStyle/>
          <a:p>
            <a:pPr>
              <a:lnSpc>
                <a:spcPct val="120000"/>
              </a:lnSpc>
            </a:pPr>
            <a:r>
              <a:rPr lang="en-SG" sz="1800"/>
              <a:t>No. of Children</a:t>
            </a:r>
            <a:endParaRPr lang="en-US"/>
          </a:p>
          <a:p>
            <a:pPr lvl="1">
              <a:lnSpc>
                <a:spcPct val="120000"/>
              </a:lnSpc>
              <a:spcBef>
                <a:spcPts val="0"/>
              </a:spcBef>
            </a:pPr>
            <a:r>
              <a:rPr lang="en-SG"/>
              <a:t>Kids &lt; 12</a:t>
            </a:r>
          </a:p>
          <a:p>
            <a:pPr lvl="1">
              <a:lnSpc>
                <a:spcPct val="120000"/>
              </a:lnSpc>
              <a:spcBef>
                <a:spcPts val="0"/>
              </a:spcBef>
            </a:pPr>
            <a:r>
              <a:rPr lang="en-SG"/>
              <a:t>13 &lt; Teenagers &lt; 19</a:t>
            </a:r>
            <a:endParaRPr lang="en-SG" sz="1800"/>
          </a:p>
          <a:p>
            <a:pPr>
              <a:lnSpc>
                <a:spcPct val="120000"/>
              </a:lnSpc>
            </a:pPr>
            <a:r>
              <a:rPr lang="en-SG" sz="1800"/>
              <a:t>Customer Last Visit</a:t>
            </a:r>
          </a:p>
          <a:p>
            <a:pPr>
              <a:lnSpc>
                <a:spcPct val="120000"/>
              </a:lnSpc>
            </a:pPr>
            <a:r>
              <a:rPr lang="en-SG" sz="1800"/>
              <a:t>Special Offer Usage</a:t>
            </a:r>
          </a:p>
          <a:p>
            <a:pPr>
              <a:lnSpc>
                <a:spcPct val="120000"/>
              </a:lnSpc>
            </a:pPr>
            <a:r>
              <a:rPr lang="en-SG" sz="1800"/>
              <a:t>Avenue of Sale</a:t>
            </a:r>
          </a:p>
          <a:p>
            <a:pPr lvl="1">
              <a:lnSpc>
                <a:spcPct val="120000"/>
              </a:lnSpc>
              <a:spcBef>
                <a:spcPts val="0"/>
              </a:spcBef>
            </a:pPr>
            <a:r>
              <a:rPr lang="en-SG"/>
              <a:t>Web</a:t>
            </a:r>
          </a:p>
          <a:p>
            <a:pPr lvl="1">
              <a:lnSpc>
                <a:spcPct val="120000"/>
              </a:lnSpc>
              <a:spcBef>
                <a:spcPts val="0"/>
              </a:spcBef>
            </a:pPr>
            <a:r>
              <a:rPr lang="en-SG"/>
              <a:t>Catalogue</a:t>
            </a:r>
          </a:p>
          <a:p>
            <a:pPr lvl="1">
              <a:lnSpc>
                <a:spcPct val="120000"/>
              </a:lnSpc>
              <a:spcBef>
                <a:spcPts val="0"/>
              </a:spcBef>
            </a:pPr>
            <a:r>
              <a:rPr lang="en-SG"/>
              <a:t>In-Store</a:t>
            </a:r>
            <a:endParaRPr lang="en-SG" sz="1600"/>
          </a:p>
          <a:p>
            <a:pPr>
              <a:lnSpc>
                <a:spcPct val="120000"/>
              </a:lnSpc>
            </a:pPr>
            <a:r>
              <a:rPr lang="en-SG" sz="1800"/>
              <a:t>Website Visits</a:t>
            </a:r>
          </a:p>
        </p:txBody>
      </p:sp>
      <p:sp>
        <p:nvSpPr>
          <p:cNvPr id="11" name="Title 4">
            <a:extLst>
              <a:ext uri="{FF2B5EF4-FFF2-40B4-BE49-F238E27FC236}">
                <a16:creationId xmlns:a16="http://schemas.microsoft.com/office/drawing/2014/main" id="{D445322A-865F-44E3-9438-F6745FEC4075}"/>
              </a:ext>
            </a:extLst>
          </p:cNvPr>
          <p:cNvSpPr txBox="1">
            <a:spLocks/>
          </p:cNvSpPr>
          <p:nvPr/>
        </p:nvSpPr>
        <p:spPr>
          <a:xfrm>
            <a:off x="191926" y="801364"/>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Numeric Variables</a:t>
            </a:r>
          </a:p>
        </p:txBody>
      </p:sp>
      <p:pic>
        <p:nvPicPr>
          <p:cNvPr id="22" name="Picture 21" descr="Chart, timeline&#10;&#10;Description automatically generated">
            <a:extLst>
              <a:ext uri="{FF2B5EF4-FFF2-40B4-BE49-F238E27FC236}">
                <a16:creationId xmlns:a16="http://schemas.microsoft.com/office/drawing/2014/main" id="{09853F50-9106-42E3-BCC9-DF9FC76A7C9B}"/>
              </a:ext>
            </a:extLst>
          </p:cNvPr>
          <p:cNvPicPr>
            <a:picLocks noChangeAspect="1"/>
          </p:cNvPicPr>
          <p:nvPr/>
        </p:nvPicPr>
        <p:blipFill rotWithShape="1">
          <a:blip r:embed="rId3"/>
          <a:srcRect t="62270" r="68996" b="31276"/>
          <a:stretch/>
        </p:blipFill>
        <p:spPr>
          <a:xfrm>
            <a:off x="3527384" y="2110154"/>
            <a:ext cx="5416136" cy="1078523"/>
          </a:xfrm>
          <a:prstGeom prst="rect">
            <a:avLst/>
          </a:prstGeom>
        </p:spPr>
      </p:pic>
      <p:pic>
        <p:nvPicPr>
          <p:cNvPr id="10" name="Picture 9" descr="Chart, timeline&#10;&#10;Description automatically generated">
            <a:extLst>
              <a:ext uri="{FF2B5EF4-FFF2-40B4-BE49-F238E27FC236}">
                <a16:creationId xmlns:a16="http://schemas.microsoft.com/office/drawing/2014/main" id="{831F05BA-AA52-40E2-9DDC-D0706C450092}"/>
              </a:ext>
            </a:extLst>
          </p:cNvPr>
          <p:cNvPicPr>
            <a:picLocks noChangeAspect="1"/>
          </p:cNvPicPr>
          <p:nvPr/>
        </p:nvPicPr>
        <p:blipFill rotWithShape="1">
          <a:blip r:embed="rId3"/>
          <a:srcRect l="-34" t="68382" r="69644" b="24903"/>
          <a:stretch/>
        </p:blipFill>
        <p:spPr>
          <a:xfrm>
            <a:off x="3518830" y="2110154"/>
            <a:ext cx="5424690" cy="1114416"/>
          </a:xfrm>
          <a:prstGeom prst="rect">
            <a:avLst/>
          </a:prstGeom>
        </p:spPr>
      </p:pic>
      <p:pic>
        <p:nvPicPr>
          <p:cNvPr id="12" name="Picture 11" descr="Chart, timeline&#10;&#10;Description automatically generated">
            <a:extLst>
              <a:ext uri="{FF2B5EF4-FFF2-40B4-BE49-F238E27FC236}">
                <a16:creationId xmlns:a16="http://schemas.microsoft.com/office/drawing/2014/main" id="{5DD639C5-CA39-4484-8950-81E02BEBF620}"/>
              </a:ext>
            </a:extLst>
          </p:cNvPr>
          <p:cNvPicPr>
            <a:picLocks noChangeAspect="1"/>
          </p:cNvPicPr>
          <p:nvPr/>
        </p:nvPicPr>
        <p:blipFill rotWithShape="1">
          <a:blip r:embed="rId3"/>
          <a:srcRect l="-34" t="74989" r="69644" b="6116"/>
          <a:stretch/>
        </p:blipFill>
        <p:spPr>
          <a:xfrm>
            <a:off x="3527384" y="1169377"/>
            <a:ext cx="5424690" cy="3135922"/>
          </a:xfrm>
          <a:prstGeom prst="rect">
            <a:avLst/>
          </a:prstGeom>
        </p:spPr>
      </p:pic>
      <p:pic>
        <p:nvPicPr>
          <p:cNvPr id="13" name="Picture 12" descr="Chart, timeline&#10;&#10;Description automatically generated">
            <a:extLst>
              <a:ext uri="{FF2B5EF4-FFF2-40B4-BE49-F238E27FC236}">
                <a16:creationId xmlns:a16="http://schemas.microsoft.com/office/drawing/2014/main" id="{72B8A330-DF7F-4678-9DB0-F736AEA40B35}"/>
              </a:ext>
            </a:extLst>
          </p:cNvPr>
          <p:cNvPicPr>
            <a:picLocks noChangeAspect="1"/>
          </p:cNvPicPr>
          <p:nvPr/>
        </p:nvPicPr>
        <p:blipFill rotWithShape="1">
          <a:blip r:embed="rId3"/>
          <a:srcRect l="96" t="93488" r="69514"/>
          <a:stretch/>
        </p:blipFill>
        <p:spPr>
          <a:xfrm>
            <a:off x="3527384" y="2125894"/>
            <a:ext cx="5424690" cy="1080729"/>
          </a:xfrm>
          <a:prstGeom prst="rect">
            <a:avLst/>
          </a:prstGeom>
        </p:spPr>
      </p:pic>
    </p:spTree>
    <p:extLst>
      <p:ext uri="{BB962C8B-B14F-4D97-AF65-F5344CB8AC3E}">
        <p14:creationId xmlns:p14="http://schemas.microsoft.com/office/powerpoint/2010/main" val="2715042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500"/>
                                        <p:tgtEl>
                                          <p:spTgt spid="9">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9">
                                            <p:txEl>
                                              <p:pRg st="5" end="5"/>
                                            </p:txEl>
                                          </p:spTgt>
                                        </p:tgtEl>
                                        <p:attrNameLst>
                                          <p:attrName>style.visibility</p:attrName>
                                        </p:attrNameLst>
                                      </p:cBhvr>
                                      <p:to>
                                        <p:strVal val="visible"/>
                                      </p:to>
                                    </p:set>
                                    <p:animEffect transition="in" filter="fade">
                                      <p:cBhvr>
                                        <p:cTn id="49" dur="500"/>
                                        <p:tgtEl>
                                          <p:spTgt spid="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xEl>
                                              <p:pRg st="6" end="6"/>
                                            </p:txEl>
                                          </p:spTgt>
                                        </p:tgtEl>
                                        <p:attrNameLst>
                                          <p:attrName>style.visibility</p:attrName>
                                        </p:attrNameLst>
                                      </p:cBhvr>
                                      <p:to>
                                        <p:strVal val="visible"/>
                                      </p:to>
                                    </p:set>
                                    <p:animEffect transition="in" filter="fade">
                                      <p:cBhvr>
                                        <p:cTn id="55" dur="500"/>
                                        <p:tgtEl>
                                          <p:spTgt spid="9">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7" end="7"/>
                                            </p:txEl>
                                          </p:spTgt>
                                        </p:tgtEl>
                                        <p:attrNameLst>
                                          <p:attrName>style.visibility</p:attrName>
                                        </p:attrNameLst>
                                      </p:cBhvr>
                                      <p:to>
                                        <p:strVal val="visible"/>
                                      </p:to>
                                    </p:set>
                                    <p:animEffect transition="in" filter="fade">
                                      <p:cBhvr>
                                        <p:cTn id="58" dur="500"/>
                                        <p:tgtEl>
                                          <p:spTgt spid="9">
                                            <p:txEl>
                                              <p:pRg st="7" end="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8" end="8"/>
                                            </p:txEl>
                                          </p:spTgt>
                                        </p:tgtEl>
                                        <p:attrNameLst>
                                          <p:attrName>style.visibility</p:attrName>
                                        </p:attrNameLst>
                                      </p:cBhvr>
                                      <p:to>
                                        <p:strVal val="visible"/>
                                      </p:to>
                                    </p:set>
                                    <p:animEffect transition="in" filter="fade">
                                      <p:cBhvr>
                                        <p:cTn id="61" dur="500"/>
                                        <p:tgtEl>
                                          <p:spTgt spid="9">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xEl>
                                              <p:pRg st="9" end="9"/>
                                            </p:txEl>
                                          </p:spTgt>
                                        </p:tgtEl>
                                        <p:attrNameLst>
                                          <p:attrName>style.visibility</p:attrName>
                                        </p:attrNameLst>
                                      </p:cBhvr>
                                      <p:to>
                                        <p:strVal val="visible"/>
                                      </p:to>
                                    </p:set>
                                    <p:animEffect transition="in" filter="fade">
                                      <p:cBhvr>
                                        <p:cTn id="70" dur="500"/>
                                        <p:tgtEl>
                                          <p:spTgt spid="9">
                                            <p:txEl>
                                              <p:pRg st="9" end="9"/>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0E04C218-E7A4-44CF-8D64-AE235CC9815E}"/>
              </a:ext>
            </a:extLst>
          </p:cNvPr>
          <p:cNvSpPr txBox="1">
            <a:spLocks/>
          </p:cNvSpPr>
          <p:nvPr/>
        </p:nvSpPr>
        <p:spPr>
          <a:xfrm>
            <a:off x="5604694" y="861120"/>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Categorical Variables</a:t>
            </a:r>
          </a:p>
        </p:txBody>
      </p:sp>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692783" y="1965924"/>
            <a:ext cx="3908700" cy="2887401"/>
          </a:xfrm>
        </p:spPr>
        <p:txBody>
          <a:bodyPr/>
          <a:lstStyle/>
          <a:p>
            <a:pPr>
              <a:lnSpc>
                <a:spcPct val="120000"/>
              </a:lnSpc>
            </a:pPr>
            <a:r>
              <a:rPr lang="en-SG" sz="2000" b="1"/>
              <a:t>Response Variable</a:t>
            </a:r>
          </a:p>
          <a:p>
            <a:pPr lvl="1">
              <a:lnSpc>
                <a:spcPct val="120000"/>
              </a:lnSpc>
              <a:spcBef>
                <a:spcPts val="0"/>
              </a:spcBef>
            </a:pPr>
            <a:r>
              <a:rPr lang="en-SG" sz="1600"/>
              <a:t>Current Offer Acceptance</a:t>
            </a:r>
          </a:p>
          <a:p>
            <a:pPr>
              <a:lnSpc>
                <a:spcPct val="120000"/>
              </a:lnSpc>
            </a:pPr>
            <a:r>
              <a:rPr lang="en-SG" sz="2000"/>
              <a:t>Previous Offer Acceptance</a:t>
            </a:r>
          </a:p>
          <a:p>
            <a:pPr>
              <a:lnSpc>
                <a:spcPct val="120000"/>
              </a:lnSpc>
            </a:pPr>
            <a:r>
              <a:rPr lang="en-SG" sz="2000"/>
              <a:t>No. of Complaints</a:t>
            </a:r>
          </a:p>
          <a:p>
            <a:pPr>
              <a:lnSpc>
                <a:spcPct val="120000"/>
              </a:lnSpc>
            </a:pPr>
            <a:r>
              <a:rPr lang="en-SG" sz="2000"/>
              <a:t>Education Level</a:t>
            </a:r>
          </a:p>
          <a:p>
            <a:pPr>
              <a:lnSpc>
                <a:spcPct val="120000"/>
              </a:lnSpc>
            </a:pPr>
            <a:r>
              <a:rPr lang="en-SG" sz="2000"/>
              <a:t>Marital Status</a:t>
            </a:r>
          </a:p>
        </p:txBody>
      </p:sp>
      <p:pic>
        <p:nvPicPr>
          <p:cNvPr id="5" name="Picture 4" descr="Chart, bar chart&#10;&#10;Description automatically generated">
            <a:extLst>
              <a:ext uri="{FF2B5EF4-FFF2-40B4-BE49-F238E27FC236}">
                <a16:creationId xmlns:a16="http://schemas.microsoft.com/office/drawing/2014/main" id="{D615052A-4E61-4D2B-8433-0A291A9CA7C5}"/>
              </a:ext>
            </a:extLst>
          </p:cNvPr>
          <p:cNvPicPr>
            <a:picLocks noChangeAspect="1"/>
          </p:cNvPicPr>
          <p:nvPr/>
        </p:nvPicPr>
        <p:blipFill>
          <a:blip r:embed="rId3"/>
          <a:stretch>
            <a:fillRect/>
          </a:stretch>
        </p:blipFill>
        <p:spPr>
          <a:xfrm>
            <a:off x="708630" y="274638"/>
            <a:ext cx="4419047" cy="4419047"/>
          </a:xfrm>
          <a:prstGeom prst="rect">
            <a:avLst/>
          </a:prstGeom>
        </p:spPr>
      </p:pic>
      <p:pic>
        <p:nvPicPr>
          <p:cNvPr id="3" name="Picture 2" descr="Chart&#10;&#10;Description automatically generated">
            <a:extLst>
              <a:ext uri="{FF2B5EF4-FFF2-40B4-BE49-F238E27FC236}">
                <a16:creationId xmlns:a16="http://schemas.microsoft.com/office/drawing/2014/main" id="{0BD0547C-1780-4883-850B-2A90EE6580A6}"/>
              </a:ext>
            </a:extLst>
          </p:cNvPr>
          <p:cNvPicPr>
            <a:picLocks noChangeAspect="1"/>
          </p:cNvPicPr>
          <p:nvPr/>
        </p:nvPicPr>
        <p:blipFill rotWithShape="1">
          <a:blip r:embed="rId4"/>
          <a:srcRect b="36888"/>
          <a:stretch/>
        </p:blipFill>
        <p:spPr>
          <a:xfrm>
            <a:off x="262565" y="845197"/>
            <a:ext cx="5373079" cy="3246084"/>
          </a:xfrm>
          <a:prstGeom prst="rect">
            <a:avLst/>
          </a:prstGeom>
        </p:spPr>
      </p:pic>
      <p:pic>
        <p:nvPicPr>
          <p:cNvPr id="14" name="Picture 13" descr="Chart&#10;&#10;Description automatically generated">
            <a:extLst>
              <a:ext uri="{FF2B5EF4-FFF2-40B4-BE49-F238E27FC236}">
                <a16:creationId xmlns:a16="http://schemas.microsoft.com/office/drawing/2014/main" id="{97C5CE1C-A351-41C6-9902-7D4162AF0C39}"/>
              </a:ext>
            </a:extLst>
          </p:cNvPr>
          <p:cNvPicPr>
            <a:picLocks noChangeAspect="1"/>
          </p:cNvPicPr>
          <p:nvPr/>
        </p:nvPicPr>
        <p:blipFill rotWithShape="1">
          <a:blip r:embed="rId4"/>
          <a:srcRect t="61779" b="24813"/>
          <a:stretch/>
        </p:blipFill>
        <p:spPr>
          <a:xfrm>
            <a:off x="262565" y="2241786"/>
            <a:ext cx="5373079" cy="689610"/>
          </a:xfrm>
          <a:prstGeom prst="rect">
            <a:avLst/>
          </a:prstGeom>
        </p:spPr>
      </p:pic>
      <p:pic>
        <p:nvPicPr>
          <p:cNvPr id="15" name="Picture 14" descr="Chart&#10;&#10;Description automatically generated">
            <a:extLst>
              <a:ext uri="{FF2B5EF4-FFF2-40B4-BE49-F238E27FC236}">
                <a16:creationId xmlns:a16="http://schemas.microsoft.com/office/drawing/2014/main" id="{439C72FC-F892-4FAD-B47A-898E58A3766A}"/>
              </a:ext>
            </a:extLst>
          </p:cNvPr>
          <p:cNvPicPr>
            <a:picLocks noChangeAspect="1"/>
          </p:cNvPicPr>
          <p:nvPr/>
        </p:nvPicPr>
        <p:blipFill rotWithShape="1">
          <a:blip r:embed="rId4"/>
          <a:srcRect t="74026" b="12566"/>
          <a:stretch/>
        </p:blipFill>
        <p:spPr>
          <a:xfrm>
            <a:off x="264642" y="2241786"/>
            <a:ext cx="5373079" cy="689610"/>
          </a:xfrm>
          <a:prstGeom prst="rect">
            <a:avLst/>
          </a:prstGeom>
        </p:spPr>
      </p:pic>
      <p:pic>
        <p:nvPicPr>
          <p:cNvPr id="16" name="Picture 15" descr="Chart&#10;&#10;Description automatically generated">
            <a:extLst>
              <a:ext uri="{FF2B5EF4-FFF2-40B4-BE49-F238E27FC236}">
                <a16:creationId xmlns:a16="http://schemas.microsoft.com/office/drawing/2014/main" id="{15D6FF04-ADCE-43B9-AE8B-88A329B3D08C}"/>
              </a:ext>
            </a:extLst>
          </p:cNvPr>
          <p:cNvPicPr>
            <a:picLocks noChangeAspect="1"/>
          </p:cNvPicPr>
          <p:nvPr/>
        </p:nvPicPr>
        <p:blipFill rotWithShape="1">
          <a:blip r:embed="rId4"/>
          <a:srcRect t="87178" b="-586"/>
          <a:stretch/>
        </p:blipFill>
        <p:spPr>
          <a:xfrm>
            <a:off x="264643" y="2241786"/>
            <a:ext cx="5373079" cy="689610"/>
          </a:xfrm>
          <a:prstGeom prst="rect">
            <a:avLst/>
          </a:prstGeom>
        </p:spPr>
      </p:pic>
    </p:spTree>
    <p:extLst>
      <p:ext uri="{BB962C8B-B14F-4D97-AF65-F5344CB8AC3E}">
        <p14:creationId xmlns:p14="http://schemas.microsoft.com/office/powerpoint/2010/main" val="267361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fade">
                                      <p:cBhvr>
                                        <p:cTn id="34" dur="500"/>
                                        <p:tgtEl>
                                          <p:spTgt spid="1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500"/>
                                        <p:tgtEl>
                                          <p:spTgt spid="1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3">
                                            <p:txEl>
                                              <p:pRg st="5" end="5"/>
                                            </p:txEl>
                                          </p:spTgt>
                                        </p:tgtEl>
                                        <p:attrNameLst>
                                          <p:attrName>style.visibility</p:attrName>
                                        </p:attrNameLst>
                                      </p:cBhvr>
                                      <p:to>
                                        <p:strVal val="visible"/>
                                      </p:to>
                                    </p:set>
                                    <p:animEffect transition="in" filter="fade">
                                      <p:cBhvr>
                                        <p:cTn id="58" dur="500"/>
                                        <p:tgtEl>
                                          <p:spTgt spid="13">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CEB3C1-AF15-4813-BE52-F6D269BFDD9F}"/>
              </a:ext>
            </a:extLst>
          </p:cNvPr>
          <p:cNvPicPr>
            <a:picLocks noChangeAspect="1"/>
          </p:cNvPicPr>
          <p:nvPr/>
        </p:nvPicPr>
        <p:blipFill rotWithShape="1">
          <a:blip r:embed="rId3"/>
          <a:srcRect t="4644" r="35850" b="36537"/>
          <a:stretch/>
        </p:blipFill>
        <p:spPr>
          <a:xfrm>
            <a:off x="2049496" y="1002093"/>
            <a:ext cx="4473360" cy="1193485"/>
          </a:xfrm>
          <a:prstGeom prst="rect">
            <a:avLst/>
          </a:prstGeom>
        </p:spPr>
      </p:pic>
      <p:pic>
        <p:nvPicPr>
          <p:cNvPr id="10" name="Picture 9">
            <a:extLst>
              <a:ext uri="{FF2B5EF4-FFF2-40B4-BE49-F238E27FC236}">
                <a16:creationId xmlns:a16="http://schemas.microsoft.com/office/drawing/2014/main" id="{8F75CB4C-9C68-4797-83B3-9CBC057DD5E7}"/>
              </a:ext>
            </a:extLst>
          </p:cNvPr>
          <p:cNvPicPr>
            <a:picLocks noChangeAspect="1"/>
          </p:cNvPicPr>
          <p:nvPr/>
        </p:nvPicPr>
        <p:blipFill>
          <a:blip r:embed="rId4"/>
          <a:stretch>
            <a:fillRect/>
          </a:stretch>
        </p:blipFill>
        <p:spPr>
          <a:xfrm>
            <a:off x="2049496" y="2337372"/>
            <a:ext cx="2857783" cy="2794478"/>
          </a:xfrm>
          <a:prstGeom prst="rect">
            <a:avLst/>
          </a:prstGeom>
        </p:spPr>
      </p:pic>
      <p:sp>
        <p:nvSpPr>
          <p:cNvPr id="14" name="TextBox 13">
            <a:extLst>
              <a:ext uri="{FF2B5EF4-FFF2-40B4-BE49-F238E27FC236}">
                <a16:creationId xmlns:a16="http://schemas.microsoft.com/office/drawing/2014/main" id="{FECD6D61-DA83-4EA1-A607-019B91413338}"/>
              </a:ext>
            </a:extLst>
          </p:cNvPr>
          <p:cNvSpPr txBox="1"/>
          <p:nvPr/>
        </p:nvSpPr>
        <p:spPr>
          <a:xfrm>
            <a:off x="800623" y="1010750"/>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Input: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5" name="TextBox 14">
            <a:extLst>
              <a:ext uri="{FF2B5EF4-FFF2-40B4-BE49-F238E27FC236}">
                <a16:creationId xmlns:a16="http://schemas.microsoft.com/office/drawing/2014/main" id="{B3EDA467-2EA5-4F2D-9F5C-42CA7FDAE512}"/>
              </a:ext>
            </a:extLst>
          </p:cNvPr>
          <p:cNvSpPr txBox="1"/>
          <p:nvPr/>
        </p:nvSpPr>
        <p:spPr>
          <a:xfrm>
            <a:off x="648088" y="216920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Output: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cxnSp>
        <p:nvCxnSpPr>
          <p:cNvPr id="17" name="Straight Arrow Connector 16">
            <a:extLst>
              <a:ext uri="{FF2B5EF4-FFF2-40B4-BE49-F238E27FC236}">
                <a16:creationId xmlns:a16="http://schemas.microsoft.com/office/drawing/2014/main" id="{D07ABD13-E668-40A2-834A-CBCAA4980E17}"/>
              </a:ext>
            </a:extLst>
          </p:cNvPr>
          <p:cNvCxnSpPr/>
          <p:nvPr/>
        </p:nvCxnSpPr>
        <p:spPr>
          <a:xfrm>
            <a:off x="1034168" y="2027856"/>
            <a:ext cx="1158240"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37E6E44E-F028-4496-990C-93744CA3A83B}"/>
              </a:ext>
            </a:extLst>
          </p:cNvPr>
          <p:cNvSpPr/>
          <p:nvPr/>
        </p:nvSpPr>
        <p:spPr>
          <a:xfrm>
            <a:off x="4753169" y="3037840"/>
            <a:ext cx="452062" cy="1757680"/>
          </a:xfrm>
          <a:prstGeom prst="rightBrace">
            <a:avLst>
              <a:gd name="adj1" fmla="val 62879"/>
              <a:gd name="adj2" fmla="val 48934"/>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FF0000"/>
              </a:solidFill>
            </a:endParaRPr>
          </a:p>
        </p:txBody>
      </p:sp>
      <p:sp>
        <p:nvSpPr>
          <p:cNvPr id="13" name="Title 2">
            <a:extLst>
              <a:ext uri="{FF2B5EF4-FFF2-40B4-BE49-F238E27FC236}">
                <a16:creationId xmlns:a16="http://schemas.microsoft.com/office/drawing/2014/main" id="{C6988960-A905-4CBE-860F-48375B5274A4}"/>
              </a:ext>
            </a:extLst>
          </p:cNvPr>
          <p:cNvSpPr txBox="1">
            <a:spLocks/>
          </p:cNvSpPr>
          <p:nvPr/>
        </p:nvSpPr>
        <p:spPr>
          <a:xfrm>
            <a:off x="81415" y="86694"/>
            <a:ext cx="5482804" cy="890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buSzPts val="1200"/>
            </a:pPr>
            <a:r>
              <a:rPr lang="en-US" sz="4400">
                <a:solidFill>
                  <a:schemeClr val="accent3"/>
                </a:solidFill>
                <a:latin typeface="Advent Pro SemiBold"/>
                <a:sym typeface="Advent Pro SemiBold"/>
              </a:rPr>
              <a:t>One-Hot Encoding</a:t>
            </a:r>
            <a:endParaRPr lang="en-SG" sz="4400">
              <a:solidFill>
                <a:schemeClr val="accent3"/>
              </a:solidFill>
              <a:latin typeface="Advent Pro SemiBold"/>
              <a:sym typeface="Advent Pro SemiBold"/>
            </a:endParaRPr>
          </a:p>
        </p:txBody>
      </p:sp>
    </p:spTree>
    <p:extLst>
      <p:ext uri="{BB962C8B-B14F-4D97-AF65-F5344CB8AC3E}">
        <p14:creationId xmlns:p14="http://schemas.microsoft.com/office/powerpoint/2010/main" val="457666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38526E-672F-4BE5-85A7-F5E3507A6F0F}"/>
              </a:ext>
            </a:extLst>
          </p:cNvPr>
          <p:cNvSpPr>
            <a:spLocks noGrp="1"/>
          </p:cNvSpPr>
          <p:nvPr>
            <p:ph type="ctrTitle"/>
          </p:nvPr>
        </p:nvSpPr>
        <p:spPr>
          <a:xfrm>
            <a:off x="81415" y="86694"/>
            <a:ext cx="5482804" cy="890016"/>
          </a:xfrm>
        </p:spPr>
        <p:txBody>
          <a:bodyPr/>
          <a:lstStyle/>
          <a:p>
            <a:pPr algn="ctr">
              <a:buSzPts val="1200"/>
            </a:pPr>
            <a:r>
              <a:rPr lang="en-US" sz="4400">
                <a:solidFill>
                  <a:schemeClr val="accent3"/>
                </a:solidFill>
                <a:latin typeface="Advent Pro SemiBold"/>
                <a:sym typeface="Advent Pro SemiBold"/>
              </a:rPr>
              <a:t>Up-Sampling</a:t>
            </a:r>
            <a:endParaRPr lang="en-SG" sz="4400">
              <a:solidFill>
                <a:schemeClr val="accent3"/>
              </a:solidFill>
              <a:latin typeface="Advent Pro SemiBold"/>
              <a:sym typeface="Advent Pro SemiBold"/>
            </a:endParaRPr>
          </a:p>
        </p:txBody>
      </p:sp>
      <p:pic>
        <p:nvPicPr>
          <p:cNvPr id="4" name="Picture 3">
            <a:extLst>
              <a:ext uri="{FF2B5EF4-FFF2-40B4-BE49-F238E27FC236}">
                <a16:creationId xmlns:a16="http://schemas.microsoft.com/office/drawing/2014/main" id="{8DFBAAC3-5D44-4C82-A11A-E915F6594F36}"/>
              </a:ext>
            </a:extLst>
          </p:cNvPr>
          <p:cNvPicPr>
            <a:picLocks noChangeAspect="1"/>
          </p:cNvPicPr>
          <p:nvPr/>
        </p:nvPicPr>
        <p:blipFill rotWithShape="1">
          <a:blip r:embed="rId3"/>
          <a:srcRect l="3288" t="45843" r="37110" b="39659"/>
          <a:stretch/>
        </p:blipFill>
        <p:spPr>
          <a:xfrm>
            <a:off x="690880" y="1643855"/>
            <a:ext cx="3881120" cy="402545"/>
          </a:xfrm>
          <a:prstGeom prst="rect">
            <a:avLst/>
          </a:prstGeom>
        </p:spPr>
      </p:pic>
      <p:sp>
        <p:nvSpPr>
          <p:cNvPr id="6" name="TextBox 5">
            <a:extLst>
              <a:ext uri="{FF2B5EF4-FFF2-40B4-BE49-F238E27FC236}">
                <a16:creationId xmlns:a16="http://schemas.microsoft.com/office/drawing/2014/main" id="{0E134396-95A8-454E-8ECF-62FC2FFBDA80}"/>
              </a:ext>
            </a:extLst>
          </p:cNvPr>
          <p:cNvSpPr txBox="1"/>
          <p:nvPr/>
        </p:nvSpPr>
        <p:spPr>
          <a:xfrm>
            <a:off x="165336" y="1004350"/>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Input: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1" name="Picture 10">
            <a:extLst>
              <a:ext uri="{FF2B5EF4-FFF2-40B4-BE49-F238E27FC236}">
                <a16:creationId xmlns:a16="http://schemas.microsoft.com/office/drawing/2014/main" id="{9A12F61D-F8B5-4154-981A-0D22FEACED94}"/>
              </a:ext>
            </a:extLst>
          </p:cNvPr>
          <p:cNvPicPr>
            <a:picLocks noChangeAspect="1"/>
          </p:cNvPicPr>
          <p:nvPr/>
        </p:nvPicPr>
        <p:blipFill rotWithShape="1">
          <a:blip r:embed="rId4"/>
          <a:srcRect t="13382" r="9886" b="19558"/>
          <a:stretch/>
        </p:blipFill>
        <p:spPr>
          <a:xfrm>
            <a:off x="936067" y="3612033"/>
            <a:ext cx="3206782" cy="992222"/>
          </a:xfrm>
          <a:prstGeom prst="rect">
            <a:avLst/>
          </a:prstGeom>
        </p:spPr>
      </p:pic>
      <p:sp>
        <p:nvSpPr>
          <p:cNvPr id="12" name="TextBox 11">
            <a:extLst>
              <a:ext uri="{FF2B5EF4-FFF2-40B4-BE49-F238E27FC236}">
                <a16:creationId xmlns:a16="http://schemas.microsoft.com/office/drawing/2014/main" id="{02525093-26F3-42DE-BC45-026310ED5FC3}"/>
              </a:ext>
            </a:extLst>
          </p:cNvPr>
          <p:cNvSpPr txBox="1"/>
          <p:nvPr/>
        </p:nvSpPr>
        <p:spPr>
          <a:xfrm>
            <a:off x="164921" y="3036257"/>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Output: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4" name="Picture 13">
            <a:extLst>
              <a:ext uri="{FF2B5EF4-FFF2-40B4-BE49-F238E27FC236}">
                <a16:creationId xmlns:a16="http://schemas.microsoft.com/office/drawing/2014/main" id="{36863131-AF95-4D1B-B06A-46DE8A1A5526}"/>
              </a:ext>
            </a:extLst>
          </p:cNvPr>
          <p:cNvPicPr>
            <a:picLocks noChangeAspect="1"/>
          </p:cNvPicPr>
          <p:nvPr/>
        </p:nvPicPr>
        <p:blipFill>
          <a:blip r:embed="rId5"/>
          <a:stretch>
            <a:fillRect/>
          </a:stretch>
        </p:blipFill>
        <p:spPr>
          <a:xfrm>
            <a:off x="5883509" y="2699326"/>
            <a:ext cx="2324424" cy="2314898"/>
          </a:xfrm>
          <a:prstGeom prst="rect">
            <a:avLst/>
          </a:prstGeom>
        </p:spPr>
      </p:pic>
      <p:pic>
        <p:nvPicPr>
          <p:cNvPr id="13" name="Picture 12" descr="Chart, bar chart&#10;&#10;Description automatically generated">
            <a:extLst>
              <a:ext uri="{FF2B5EF4-FFF2-40B4-BE49-F238E27FC236}">
                <a16:creationId xmlns:a16="http://schemas.microsoft.com/office/drawing/2014/main" id="{49F679E5-A94C-49CA-A999-5813BD2577CD}"/>
              </a:ext>
            </a:extLst>
          </p:cNvPr>
          <p:cNvPicPr>
            <a:picLocks noChangeAspect="1"/>
          </p:cNvPicPr>
          <p:nvPr/>
        </p:nvPicPr>
        <p:blipFill>
          <a:blip r:embed="rId6"/>
          <a:stretch>
            <a:fillRect/>
          </a:stretch>
        </p:blipFill>
        <p:spPr>
          <a:xfrm>
            <a:off x="5883509" y="225873"/>
            <a:ext cx="2324424" cy="2218302"/>
          </a:xfrm>
          <a:prstGeom prst="rect">
            <a:avLst/>
          </a:prstGeom>
        </p:spPr>
      </p:pic>
      <p:pic>
        <p:nvPicPr>
          <p:cNvPr id="5" name="Picture 4">
            <a:extLst>
              <a:ext uri="{FF2B5EF4-FFF2-40B4-BE49-F238E27FC236}">
                <a16:creationId xmlns:a16="http://schemas.microsoft.com/office/drawing/2014/main" id="{A545ED90-04F5-4861-8632-156A82D99F15}"/>
              </a:ext>
            </a:extLst>
          </p:cNvPr>
          <p:cNvPicPr>
            <a:picLocks noChangeAspect="1"/>
          </p:cNvPicPr>
          <p:nvPr/>
        </p:nvPicPr>
        <p:blipFill rotWithShape="1">
          <a:blip r:embed="rId7"/>
          <a:srcRect r="3410"/>
          <a:stretch/>
        </p:blipFill>
        <p:spPr>
          <a:xfrm>
            <a:off x="676053" y="2077919"/>
            <a:ext cx="3881120" cy="725879"/>
          </a:xfrm>
          <a:prstGeom prst="rect">
            <a:avLst/>
          </a:prstGeom>
        </p:spPr>
      </p:pic>
      <p:sp>
        <p:nvSpPr>
          <p:cNvPr id="18" name="Oval 17">
            <a:extLst>
              <a:ext uri="{FF2B5EF4-FFF2-40B4-BE49-F238E27FC236}">
                <a16:creationId xmlns:a16="http://schemas.microsoft.com/office/drawing/2014/main" id="{47BF817E-27AB-4C9B-AF19-DE2CE31D47D5}"/>
              </a:ext>
            </a:extLst>
          </p:cNvPr>
          <p:cNvSpPr/>
          <p:nvPr/>
        </p:nvSpPr>
        <p:spPr>
          <a:xfrm>
            <a:off x="1005652" y="3510591"/>
            <a:ext cx="1497538" cy="780949"/>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8412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3458" y="1604670"/>
            <a:ext cx="5039367" cy="1612909"/>
          </a:xfrm>
          <a:prstGeom prst="rect">
            <a:avLst/>
          </a:prstGeom>
        </p:spPr>
        <p:txBody>
          <a:bodyPr spcFirstLastPara="1" wrap="square" lIns="91425" tIns="91425" rIns="91425" bIns="91425" anchor="b" anchorCtr="0">
            <a:noAutofit/>
          </a:bodyPr>
          <a:lstStyle/>
          <a:p>
            <a:pPr algn="ctr"/>
            <a:r>
              <a:rPr lang="en-SG" sz="4800">
                <a:solidFill>
                  <a:schemeClr val="accent3"/>
                </a:solidFill>
              </a:rPr>
              <a:t>Random Forest Classification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250100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562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meline&#10;&#10;Description automatically generated with medium confidence">
            <a:extLst>
              <a:ext uri="{FF2B5EF4-FFF2-40B4-BE49-F238E27FC236}">
                <a16:creationId xmlns:a16="http://schemas.microsoft.com/office/drawing/2014/main" id="{50F9A7F6-A920-4647-B352-8AFAB02B3666}"/>
              </a:ext>
            </a:extLst>
          </p:cNvPr>
          <p:cNvPicPr>
            <a:picLocks noChangeAspect="1"/>
          </p:cNvPicPr>
          <p:nvPr/>
        </p:nvPicPr>
        <p:blipFill rotWithShape="1">
          <a:blip r:embed="rId3"/>
          <a:srcRect l="-366" t="-938" r="366" b="64844"/>
          <a:stretch/>
        </p:blipFill>
        <p:spPr>
          <a:xfrm>
            <a:off x="376244" y="3407402"/>
            <a:ext cx="8391512" cy="1479211"/>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5A34545C-DA51-4844-8635-EB9631E221CE}"/>
              </a:ext>
            </a:extLst>
          </p:cNvPr>
          <p:cNvPicPr>
            <a:picLocks noChangeAspect="1"/>
          </p:cNvPicPr>
          <p:nvPr/>
        </p:nvPicPr>
        <p:blipFill rotWithShape="1">
          <a:blip r:embed="rId3"/>
          <a:srcRect t="32969" b="33125"/>
          <a:stretch/>
        </p:blipFill>
        <p:spPr>
          <a:xfrm>
            <a:off x="430639" y="1880789"/>
            <a:ext cx="8356276" cy="1381921"/>
          </a:xfrm>
          <a:prstGeom prst="rect">
            <a:avLst/>
          </a:prstGeom>
        </p:spPr>
      </p:pic>
      <p:pic>
        <p:nvPicPr>
          <p:cNvPr id="11" name="Picture 10" descr="Timeline&#10;&#10;Description automatically generated with medium confidence">
            <a:extLst>
              <a:ext uri="{FF2B5EF4-FFF2-40B4-BE49-F238E27FC236}">
                <a16:creationId xmlns:a16="http://schemas.microsoft.com/office/drawing/2014/main" id="{91AB1538-CB93-4188-A917-368D50A88D6F}"/>
              </a:ext>
            </a:extLst>
          </p:cNvPr>
          <p:cNvPicPr>
            <a:picLocks noChangeAspect="1"/>
          </p:cNvPicPr>
          <p:nvPr/>
        </p:nvPicPr>
        <p:blipFill rotWithShape="1">
          <a:blip r:embed="rId3"/>
          <a:srcRect t="66094"/>
          <a:stretch/>
        </p:blipFill>
        <p:spPr>
          <a:xfrm>
            <a:off x="411480" y="311895"/>
            <a:ext cx="8375435" cy="1424203"/>
          </a:xfrm>
          <a:prstGeom prst="rect">
            <a:avLst/>
          </a:prstGeom>
        </p:spPr>
      </p:pic>
      <p:sp>
        <p:nvSpPr>
          <p:cNvPr id="12" name="Title 4">
            <a:extLst>
              <a:ext uri="{FF2B5EF4-FFF2-40B4-BE49-F238E27FC236}">
                <a16:creationId xmlns:a16="http://schemas.microsoft.com/office/drawing/2014/main" id="{0E04C218-E7A4-44CF-8D64-AE235CC9815E}"/>
              </a:ext>
            </a:extLst>
          </p:cNvPr>
          <p:cNvSpPr txBox="1">
            <a:spLocks/>
          </p:cNvSpPr>
          <p:nvPr/>
        </p:nvSpPr>
        <p:spPr>
          <a:xfrm>
            <a:off x="630164" y="-63004"/>
            <a:ext cx="7957225"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Random Forest vs. Single Tree</a:t>
            </a:r>
          </a:p>
        </p:txBody>
      </p:sp>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254459" y="1026736"/>
            <a:ext cx="3908700" cy="2887401"/>
          </a:xfrm>
        </p:spPr>
        <p:txBody>
          <a:bodyPr/>
          <a:lstStyle/>
          <a:p>
            <a:pPr marL="165100" indent="0" algn="ctr">
              <a:lnSpc>
                <a:spcPct val="120000"/>
              </a:lnSpc>
              <a:buNone/>
            </a:pPr>
            <a:r>
              <a:rPr lang="en-SG" sz="2000" b="1" u="sng"/>
              <a:t>Single Tree</a:t>
            </a:r>
            <a:endParaRPr lang="en-SG" sz="1600"/>
          </a:p>
          <a:p>
            <a:pPr>
              <a:lnSpc>
                <a:spcPct val="120000"/>
              </a:lnSpc>
            </a:pPr>
            <a:r>
              <a:rPr lang="en-SG" sz="2000"/>
              <a:t>Classification And Regression Trees (CART)</a:t>
            </a:r>
          </a:p>
          <a:p>
            <a:pPr>
              <a:lnSpc>
                <a:spcPct val="120000"/>
              </a:lnSpc>
            </a:pPr>
            <a:r>
              <a:rPr lang="en-SG" sz="2000"/>
              <a:t>Tries </a:t>
            </a:r>
            <a:r>
              <a:rPr lang="en-SG" sz="2000" b="1"/>
              <a:t>ALL </a:t>
            </a:r>
            <a:r>
              <a:rPr lang="en-SG" sz="2000"/>
              <a:t>predictors each split</a:t>
            </a:r>
          </a:p>
          <a:p>
            <a:pPr>
              <a:lnSpc>
                <a:spcPct val="120000"/>
              </a:lnSpc>
            </a:pPr>
            <a:r>
              <a:rPr lang="en-SG" sz="2000"/>
              <a:t>Uses full training set</a:t>
            </a:r>
          </a:p>
          <a:p>
            <a:pPr>
              <a:lnSpc>
                <a:spcPct val="120000"/>
              </a:lnSpc>
            </a:pPr>
            <a:r>
              <a:rPr lang="en-SG" sz="2000"/>
              <a:t>One tree </a:t>
            </a:r>
            <a:r>
              <a:rPr lang="en-SG" sz="2000">
                <a:sym typeface="Wingdings" panose="05000000000000000000" pitchFamily="2" charset="2"/>
              </a:rPr>
              <a:t> One output</a:t>
            </a:r>
            <a:endParaRPr lang="en-SG" sz="2000"/>
          </a:p>
          <a:p>
            <a:pPr>
              <a:lnSpc>
                <a:spcPct val="120000"/>
              </a:lnSpc>
            </a:pPr>
            <a:endParaRPr lang="en-SG" sz="2000"/>
          </a:p>
        </p:txBody>
      </p:sp>
      <p:sp>
        <p:nvSpPr>
          <p:cNvPr id="18" name="Text Placeholder 8">
            <a:extLst>
              <a:ext uri="{FF2B5EF4-FFF2-40B4-BE49-F238E27FC236}">
                <a16:creationId xmlns:a16="http://schemas.microsoft.com/office/drawing/2014/main" id="{D12DED41-BE22-4245-B788-3F706C57E520}"/>
              </a:ext>
            </a:extLst>
          </p:cNvPr>
          <p:cNvSpPr txBox="1">
            <a:spLocks/>
          </p:cNvSpPr>
          <p:nvPr/>
        </p:nvSpPr>
        <p:spPr>
          <a:xfrm>
            <a:off x="54395" y="1023996"/>
            <a:ext cx="4236596"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gn="ctr">
              <a:lnSpc>
                <a:spcPct val="120000"/>
              </a:lnSpc>
              <a:buNone/>
            </a:pPr>
            <a:r>
              <a:rPr lang="en-SG" sz="2000" b="1" u="sng"/>
              <a:t>Random Forest</a:t>
            </a:r>
          </a:p>
          <a:p>
            <a:pPr>
              <a:lnSpc>
                <a:spcPct val="120000"/>
              </a:lnSpc>
            </a:pPr>
            <a:r>
              <a:rPr lang="en-SG" sz="2000"/>
              <a:t>Classification And Regression Trees (CART)</a:t>
            </a:r>
          </a:p>
          <a:p>
            <a:pPr>
              <a:lnSpc>
                <a:spcPct val="120000"/>
              </a:lnSpc>
            </a:pPr>
            <a:r>
              <a:rPr lang="en-SG" sz="2000"/>
              <a:t>Uses </a:t>
            </a:r>
            <a:r>
              <a:rPr lang="en-SG" sz="2000" b="1"/>
              <a:t>random subset </a:t>
            </a:r>
            <a:r>
              <a:rPr lang="en-SG" sz="2000"/>
              <a:t>of predictors each split</a:t>
            </a:r>
          </a:p>
          <a:p>
            <a:pPr>
              <a:lnSpc>
                <a:spcPct val="120000"/>
              </a:lnSpc>
            </a:pPr>
            <a:r>
              <a:rPr lang="en-SG" sz="2000"/>
              <a:t>Uses bootstrap sample</a:t>
            </a:r>
            <a:endParaRPr lang="en-SG" sz="2000" b="1" u="sng"/>
          </a:p>
          <a:p>
            <a:pPr lvl="1">
              <a:lnSpc>
                <a:spcPct val="120000"/>
              </a:lnSpc>
              <a:spcBef>
                <a:spcPts val="0"/>
              </a:spcBef>
            </a:pPr>
            <a:r>
              <a:rPr lang="en-SG" sz="1600"/>
              <a:t>Each tree specialised</a:t>
            </a:r>
            <a:endParaRPr lang="en-SG" sz="2000"/>
          </a:p>
          <a:p>
            <a:pPr>
              <a:lnSpc>
                <a:spcPct val="120000"/>
              </a:lnSpc>
            </a:pPr>
            <a:r>
              <a:rPr lang="en-SG" sz="2000"/>
              <a:t>Multiple trees </a:t>
            </a:r>
            <a:r>
              <a:rPr lang="en-SG" sz="2000">
                <a:sym typeface="Wingdings" panose="05000000000000000000" pitchFamily="2" charset="2"/>
              </a:rPr>
              <a:t> Averaged output</a:t>
            </a:r>
            <a:endParaRPr lang="en-SG" sz="2000"/>
          </a:p>
        </p:txBody>
      </p:sp>
      <p:sp>
        <p:nvSpPr>
          <p:cNvPr id="20" name="Google Shape;1682;p52">
            <a:extLst>
              <a:ext uri="{FF2B5EF4-FFF2-40B4-BE49-F238E27FC236}">
                <a16:creationId xmlns:a16="http://schemas.microsoft.com/office/drawing/2014/main" id="{867A786D-9131-4040-91EA-4DF85783D6DE}"/>
              </a:ext>
            </a:extLst>
          </p:cNvPr>
          <p:cNvSpPr>
            <a:spLocks noChangeAspect="1"/>
          </p:cNvSpPr>
          <p:nvPr/>
        </p:nvSpPr>
        <p:spPr>
          <a:xfrm>
            <a:off x="4290698" y="1696646"/>
            <a:ext cx="753074" cy="1227816"/>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chemeClr val="bg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5FCABAF-DC2B-4195-B9AF-0BFCBD9C810E}"/>
              </a:ext>
            </a:extLst>
          </p:cNvPr>
          <p:cNvPicPr>
            <a:picLocks noChangeAspect="1"/>
          </p:cNvPicPr>
          <p:nvPr/>
        </p:nvPicPr>
        <p:blipFill>
          <a:blip r:embed="rId4"/>
          <a:stretch>
            <a:fillRect/>
          </a:stretch>
        </p:blipFill>
        <p:spPr>
          <a:xfrm>
            <a:off x="6375621" y="3304513"/>
            <a:ext cx="1666376" cy="1624501"/>
          </a:xfrm>
          <a:prstGeom prst="rect">
            <a:avLst/>
          </a:prstGeom>
        </p:spPr>
      </p:pic>
    </p:spTree>
    <p:extLst>
      <p:ext uri="{BB962C8B-B14F-4D97-AF65-F5344CB8AC3E}">
        <p14:creationId xmlns:p14="http://schemas.microsoft.com/office/powerpoint/2010/main" val="127467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4.07407E-6 L -0.00295 0.6071 " pathEditMode="relative" rAng="0" ptsTypes="AA">
                                      <p:cBhvr>
                                        <p:cTn id="19" dur="2000" fill="hold"/>
                                        <p:tgtEl>
                                          <p:spTgt spid="11"/>
                                        </p:tgtEl>
                                        <p:attrNameLst>
                                          <p:attrName>ppt_x</p:attrName>
                                          <p:attrName>ppt_y</p:attrName>
                                        </p:attrNameLst>
                                      </p:cBhvr>
                                      <p:rCtr x="-156" y="30093"/>
                                    </p:animMotion>
                                  </p:childTnLst>
                                </p:cTn>
                              </p:par>
                              <p:par>
                                <p:cTn id="20" presetID="42" presetClass="path" presetSubtype="0" accel="50000" decel="50000" fill="hold" nodeType="withEffect">
                                  <p:stCondLst>
                                    <p:cond delay="0"/>
                                  </p:stCondLst>
                                  <p:childTnLst>
                                    <p:animMotion origin="layout" path="M -3.05556E-6 0 L -0.00399 0.30618 " pathEditMode="relative" rAng="0" ptsTypes="AA">
                                      <p:cBhvr>
                                        <p:cTn id="21" dur="2000" fill="hold"/>
                                        <p:tgtEl>
                                          <p:spTgt spid="10"/>
                                        </p:tgtEl>
                                        <p:attrNameLst>
                                          <p:attrName>ppt_x</p:attrName>
                                          <p:attrName>ppt_y</p:attrName>
                                        </p:attrNameLst>
                                      </p:cBhvr>
                                      <p:rCtr x="-208" y="15031"/>
                                    </p:animMotion>
                                  </p:childTnLst>
                                </p:cTn>
                              </p:par>
                              <p:par>
                                <p:cTn id="22" presetID="10" presetClass="exit" presetSubtype="0" fill="hold" nodeType="withEffect">
                                  <p:stCondLst>
                                    <p:cond delay="110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xit" presetSubtype="0" fill="hold" nodeType="withEffect">
                                  <p:stCondLst>
                                    <p:cond delay="11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63" presetClass="path" presetSubtype="0" accel="50000" decel="50000" fill="hold" nodeType="withEffect">
                                  <p:stCondLst>
                                    <p:cond delay="1400"/>
                                  </p:stCondLst>
                                  <p:childTnLst>
                                    <p:animMotion origin="layout" path="M 0 -2.83951E-6 L -0.24444 0.0571 " pathEditMode="relative" rAng="0" ptsTypes="AA">
                                      <p:cBhvr>
                                        <p:cTn id="29" dur="2000" fill="hold"/>
                                        <p:tgtEl>
                                          <p:spTgt spid="9"/>
                                        </p:tgtEl>
                                        <p:attrNameLst>
                                          <p:attrName>ppt_x</p:attrName>
                                          <p:attrName>ppt_y</p:attrName>
                                        </p:attrNameLst>
                                      </p:cBhvr>
                                      <p:rCtr x="-12222" y="2840"/>
                                    </p:animMotion>
                                  </p:childTnLst>
                                </p:cTn>
                              </p:par>
                              <p:par>
                                <p:cTn id="30" presetID="6" presetClass="emph" presetSubtype="0" fill="hold" nodeType="withEffect">
                                  <p:stCondLst>
                                    <p:cond delay="1400"/>
                                  </p:stCondLst>
                                  <p:childTnLst>
                                    <p:animScale>
                                      <p:cBhvr>
                                        <p:cTn id="31" dur="1800" fill="hold"/>
                                        <p:tgtEl>
                                          <p:spTgt spid="9"/>
                                        </p:tgtEl>
                                      </p:cBhvr>
                                      <p:by x="50000" y="50000"/>
                                    </p:animScale>
                                  </p:childTnLst>
                                </p:cTn>
                              </p:par>
                              <p:par>
                                <p:cTn id="32" presetID="10" presetClass="entr" presetSubtype="0" fill="hold" nodeType="withEffect">
                                  <p:stCondLst>
                                    <p:cond delay="31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31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600"/>
                            </p:stCondLst>
                            <p:childTnLst>
                              <p:par>
                                <p:cTn id="39" presetID="10" presetClass="entr" presetSubtype="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childTnLst>
                          </p:cTn>
                        </p:par>
                        <p:par>
                          <p:cTn id="42" fill="hold">
                            <p:stCondLst>
                              <p:cond delay="4100"/>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600"/>
                            </p:stCondLst>
                            <p:childTnLst>
                              <p:par>
                                <p:cTn id="47" presetID="10" presetClass="entr" presetSubtype="0" fill="hold" grpId="0" nodeType="after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animEffect transition="in" filter="fade">
                                      <p:cBhvr>
                                        <p:cTn id="49" dur="500"/>
                                        <p:tgtEl>
                                          <p:spTgt spid="13">
                                            <p:txEl>
                                              <p:pRg st="1" end="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 end="1"/>
                                            </p:txEl>
                                          </p:spTgt>
                                        </p:tgtEl>
                                        <p:attrNameLst>
                                          <p:attrName>style.visibility</p:attrName>
                                        </p:attrNameLst>
                                      </p:cBhvr>
                                      <p:to>
                                        <p:strVal val="visible"/>
                                      </p:to>
                                    </p:set>
                                    <p:animEffect transition="in" filter="fade">
                                      <p:cBhvr>
                                        <p:cTn id="52" dur="500"/>
                                        <p:tgtEl>
                                          <p:spTgt spid="1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Effect transition="in" filter="fade">
                                      <p:cBhvr>
                                        <p:cTn id="57" dur="500"/>
                                        <p:tgtEl>
                                          <p:spTgt spid="18">
                                            <p:txEl>
                                              <p:pRg st="2" end="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fade">
                                      <p:cBhvr>
                                        <p:cTn id="60" dur="500"/>
                                        <p:tgtEl>
                                          <p:spTgt spid="1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xEl>
                                              <p:pRg st="3" end="3"/>
                                            </p:txEl>
                                          </p:spTgt>
                                        </p:tgtEl>
                                        <p:attrNameLst>
                                          <p:attrName>style.visibility</p:attrName>
                                        </p:attrNameLst>
                                      </p:cBhvr>
                                      <p:to>
                                        <p:strVal val="visible"/>
                                      </p:to>
                                    </p:set>
                                    <p:animEffect transition="in" filter="fade">
                                      <p:cBhvr>
                                        <p:cTn id="65" dur="500"/>
                                        <p:tgtEl>
                                          <p:spTgt spid="1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xEl>
                                              <p:pRg st="4" end="4"/>
                                            </p:txEl>
                                          </p:spTgt>
                                        </p:tgtEl>
                                        <p:attrNameLst>
                                          <p:attrName>style.visibility</p:attrName>
                                        </p:attrNameLst>
                                      </p:cBhvr>
                                      <p:to>
                                        <p:strVal val="visible"/>
                                      </p:to>
                                    </p:set>
                                    <p:animEffect transition="in" filter="fade">
                                      <p:cBhvr>
                                        <p:cTn id="68" dur="500"/>
                                        <p:tgtEl>
                                          <p:spTgt spid="18">
                                            <p:txEl>
                                              <p:pRg st="4" end="4"/>
                                            </p:txEl>
                                          </p:spTgt>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3">
                                            <p:txEl>
                                              <p:pRg st="3" end="3"/>
                                            </p:txEl>
                                          </p:spTgt>
                                        </p:tgtEl>
                                        <p:attrNameLst>
                                          <p:attrName>style.visibility</p:attrName>
                                        </p:attrNameLst>
                                      </p:cBhvr>
                                      <p:to>
                                        <p:strVal val="visible"/>
                                      </p:to>
                                    </p:set>
                                    <p:animEffect transition="in" filter="fade">
                                      <p:cBhvr>
                                        <p:cTn id="72" dur="500"/>
                                        <p:tgtEl>
                                          <p:spTgt spid="13">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xEl>
                                              <p:pRg st="5" end="5"/>
                                            </p:txEl>
                                          </p:spTgt>
                                        </p:tgtEl>
                                        <p:attrNameLst>
                                          <p:attrName>style.visibility</p:attrName>
                                        </p:attrNameLst>
                                      </p:cBhvr>
                                      <p:to>
                                        <p:strVal val="visible"/>
                                      </p:to>
                                    </p:set>
                                    <p:animEffect transition="in" filter="fade">
                                      <p:cBhvr>
                                        <p:cTn id="77" dur="500"/>
                                        <p:tgtEl>
                                          <p:spTgt spid="18">
                                            <p:txEl>
                                              <p:pRg st="5" end="5"/>
                                            </p:txEl>
                                          </p:spTgt>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3">
                                            <p:txEl>
                                              <p:pRg st="4" end="4"/>
                                            </p:txEl>
                                          </p:spTgt>
                                        </p:tgtEl>
                                        <p:attrNameLst>
                                          <p:attrName>style.visibility</p:attrName>
                                        </p:attrNameLst>
                                      </p:cBhvr>
                                      <p:to>
                                        <p:strVal val="visible"/>
                                      </p:to>
                                    </p:set>
                                    <p:animEffect transition="in" filter="fade">
                                      <p:cBhvr>
                                        <p:cTn id="81" dur="500"/>
                                        <p:tgtEl>
                                          <p:spTgt spid="1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P spid="18" grpId="0" uiExpand="1" build="p"/>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66A4F23B-6817-48BF-8E63-E25352F9AF81}"/>
              </a:ext>
            </a:extLst>
          </p:cNvPr>
          <p:cNvSpPr txBox="1">
            <a:spLocks/>
          </p:cNvSpPr>
          <p:nvPr/>
        </p:nvSpPr>
        <p:spPr>
          <a:xfrm>
            <a:off x="4572000" y="-1933902"/>
            <a:ext cx="3992361"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1800">
                <a:solidFill>
                  <a:schemeClr val="accent5"/>
                </a:solidFill>
              </a:rPr>
              <a:t>s</a:t>
            </a:r>
            <a:endParaRPr lang="en-SG" sz="2000">
              <a:solidFill>
                <a:schemeClr val="accent5"/>
              </a:solidFill>
            </a:endParaRPr>
          </a:p>
          <a:p>
            <a:pPr lvl="1">
              <a:lnSpc>
                <a:spcPct val="120000"/>
              </a:lnSpc>
              <a:spcBef>
                <a:spcPts val="0"/>
              </a:spcBef>
            </a:pPr>
            <a:r>
              <a:rPr lang="en-SG">
                <a:solidFill>
                  <a:schemeClr val="accent5"/>
                </a:solidFill>
              </a:rPr>
              <a:t>1</a:t>
            </a:r>
            <a:r>
              <a:rPr lang="en-SG" baseline="30000">
                <a:solidFill>
                  <a:schemeClr val="accent5"/>
                </a:solidFill>
              </a:rPr>
              <a:t>st</a:t>
            </a:r>
            <a:r>
              <a:rPr lang="en-SG">
                <a:solidFill>
                  <a:schemeClr val="accent5"/>
                </a:solidFill>
              </a:rPr>
              <a:t> Campaign: </a:t>
            </a:r>
            <a:r>
              <a:rPr lang="en-SG" b="1" u="sng">
                <a:solidFill>
                  <a:schemeClr val="accent5"/>
                </a:solidFill>
              </a:rPr>
              <a:t>55.63%</a:t>
            </a:r>
          </a:p>
          <a:p>
            <a:pPr lvl="1">
              <a:lnSpc>
                <a:spcPct val="120000"/>
              </a:lnSpc>
              <a:spcBef>
                <a:spcPts val="0"/>
              </a:spcBef>
            </a:pPr>
            <a:r>
              <a:rPr lang="en-SG">
                <a:solidFill>
                  <a:schemeClr val="accent5"/>
                </a:solidFill>
              </a:rPr>
              <a:t>2</a:t>
            </a:r>
            <a:r>
              <a:rPr lang="en-SG" baseline="30000">
                <a:solidFill>
                  <a:schemeClr val="accent5"/>
                </a:solidFill>
              </a:rPr>
              <a:t>nd</a:t>
            </a:r>
            <a:r>
              <a:rPr lang="en-SG">
                <a:solidFill>
                  <a:schemeClr val="accent5"/>
                </a:solidFill>
              </a:rPr>
              <a:t> Campaign: </a:t>
            </a:r>
            <a:r>
              <a:rPr lang="en-SG" b="1" u="sng">
                <a:solidFill>
                  <a:schemeClr val="accent5"/>
                </a:solidFill>
              </a:rPr>
              <a:t>66.67%</a:t>
            </a:r>
          </a:p>
          <a:p>
            <a:pPr lvl="1">
              <a:lnSpc>
                <a:spcPct val="120000"/>
              </a:lnSpc>
              <a:spcBef>
                <a:spcPts val="0"/>
              </a:spcBef>
            </a:pPr>
            <a:r>
              <a:rPr lang="en-SG">
                <a:solidFill>
                  <a:schemeClr val="accent5"/>
                </a:solidFill>
              </a:rPr>
              <a:t>3</a:t>
            </a:r>
            <a:r>
              <a:rPr lang="en-SG" baseline="30000">
                <a:solidFill>
                  <a:schemeClr val="accent5"/>
                </a:solidFill>
              </a:rPr>
              <a:t>rd</a:t>
            </a:r>
            <a:r>
              <a:rPr lang="en-SG">
                <a:solidFill>
                  <a:schemeClr val="accent5"/>
                </a:solidFill>
              </a:rPr>
              <a:t> Campaign: </a:t>
            </a:r>
            <a:r>
              <a:rPr lang="en-SG" b="1" u="sng">
                <a:solidFill>
                  <a:schemeClr val="accent5"/>
                </a:solidFill>
              </a:rPr>
              <a:t>47.24%</a:t>
            </a:r>
          </a:p>
          <a:p>
            <a:pPr lvl="1">
              <a:lnSpc>
                <a:spcPct val="120000"/>
              </a:lnSpc>
              <a:spcBef>
                <a:spcPts val="0"/>
              </a:spcBef>
            </a:pPr>
            <a:r>
              <a:rPr lang="en-SG">
                <a:solidFill>
                  <a:schemeClr val="accent5"/>
                </a:solidFill>
              </a:rPr>
              <a:t>4</a:t>
            </a:r>
            <a:r>
              <a:rPr lang="en-SG" baseline="30000">
                <a:solidFill>
                  <a:schemeClr val="accent5"/>
                </a:solidFill>
              </a:rPr>
              <a:t>th</a:t>
            </a:r>
            <a:r>
              <a:rPr lang="en-SG">
                <a:solidFill>
                  <a:schemeClr val="accent5"/>
                </a:solidFill>
              </a:rPr>
              <a:t> Campaign: </a:t>
            </a:r>
            <a:r>
              <a:rPr lang="en-SG" b="1" u="sng">
                <a:solidFill>
                  <a:schemeClr val="accent5"/>
                </a:solidFill>
              </a:rPr>
              <a:t>37.80%</a:t>
            </a:r>
          </a:p>
          <a:p>
            <a:pPr lvl="1">
              <a:lnSpc>
                <a:spcPct val="120000"/>
              </a:lnSpc>
              <a:spcBef>
                <a:spcPts val="0"/>
              </a:spcBef>
            </a:pPr>
            <a:r>
              <a:rPr lang="en-SG">
                <a:solidFill>
                  <a:schemeClr val="accent5"/>
                </a:solidFill>
              </a:rPr>
              <a:t>5</a:t>
            </a:r>
            <a:r>
              <a:rPr lang="en-SG" baseline="30000">
                <a:solidFill>
                  <a:schemeClr val="accent5"/>
                </a:solidFill>
              </a:rPr>
              <a:t>th</a:t>
            </a:r>
            <a:r>
              <a:rPr lang="en-SG">
                <a:solidFill>
                  <a:schemeClr val="accent5"/>
                </a:solidFill>
              </a:rPr>
              <a:t> Campaign: </a:t>
            </a:r>
            <a:r>
              <a:rPr lang="en-SG" b="1" u="sng">
                <a:solidFill>
                  <a:schemeClr val="accent5"/>
                </a:solidFill>
              </a:rPr>
              <a:t>56.17%</a:t>
            </a:r>
          </a:p>
          <a:p>
            <a:pPr>
              <a:lnSpc>
                <a:spcPct val="120000"/>
              </a:lnSpc>
            </a:pPr>
            <a:endParaRPr lang="en-SG" sz="1800">
              <a:solidFill>
                <a:schemeClr val="accent5"/>
              </a:solidFill>
            </a:endParaRPr>
          </a:p>
        </p:txBody>
      </p:sp>
      <p:pic>
        <p:nvPicPr>
          <p:cNvPr id="5" name="Picture 4" descr="Chart, bar chart&#10;&#10;Description automatically generated">
            <a:extLst>
              <a:ext uri="{FF2B5EF4-FFF2-40B4-BE49-F238E27FC236}">
                <a16:creationId xmlns:a16="http://schemas.microsoft.com/office/drawing/2014/main" id="{1721E470-F426-4ED2-B781-55B422B16639}"/>
              </a:ext>
            </a:extLst>
          </p:cNvPr>
          <p:cNvPicPr>
            <a:picLocks noChangeAspect="1"/>
          </p:cNvPicPr>
          <p:nvPr/>
        </p:nvPicPr>
        <p:blipFill>
          <a:blip r:embed="rId3"/>
          <a:stretch>
            <a:fillRect/>
          </a:stretch>
        </p:blipFill>
        <p:spPr>
          <a:xfrm>
            <a:off x="241005" y="512893"/>
            <a:ext cx="8719582" cy="4117714"/>
          </a:xfrm>
          <a:prstGeom prst="rect">
            <a:avLst/>
          </a:prstGeom>
        </p:spPr>
      </p:pic>
      <p:sp>
        <p:nvSpPr>
          <p:cNvPr id="7" name="Text Placeholder 8">
            <a:extLst>
              <a:ext uri="{FF2B5EF4-FFF2-40B4-BE49-F238E27FC236}">
                <a16:creationId xmlns:a16="http://schemas.microsoft.com/office/drawing/2014/main" id="{E798799D-44DB-4CB1-9442-DB0E9AFC5B8F}"/>
              </a:ext>
            </a:extLst>
          </p:cNvPr>
          <p:cNvSpPr txBox="1">
            <a:spLocks/>
          </p:cNvSpPr>
          <p:nvPr/>
        </p:nvSpPr>
        <p:spPr>
          <a:xfrm>
            <a:off x="3961211" y="5443005"/>
            <a:ext cx="3992361"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1800">
                <a:solidFill>
                  <a:schemeClr val="accent5"/>
                </a:solidFill>
              </a:rPr>
              <a:t>s</a:t>
            </a:r>
            <a:endParaRPr lang="en-SG" sz="2000">
              <a:solidFill>
                <a:schemeClr val="accent5"/>
              </a:solidFill>
            </a:endParaRPr>
          </a:p>
          <a:p>
            <a:pPr lvl="1">
              <a:lnSpc>
                <a:spcPct val="120000"/>
              </a:lnSpc>
              <a:spcBef>
                <a:spcPts val="0"/>
              </a:spcBef>
            </a:pPr>
            <a:r>
              <a:rPr lang="en-SG">
                <a:solidFill>
                  <a:schemeClr val="accent5"/>
                </a:solidFill>
              </a:rPr>
              <a:t>1</a:t>
            </a:r>
            <a:r>
              <a:rPr lang="en-SG" baseline="30000">
                <a:solidFill>
                  <a:schemeClr val="accent5"/>
                </a:solidFill>
              </a:rPr>
              <a:t>st</a:t>
            </a:r>
            <a:r>
              <a:rPr lang="en-SG">
                <a:solidFill>
                  <a:schemeClr val="accent5"/>
                </a:solidFill>
              </a:rPr>
              <a:t> Campaign: </a:t>
            </a:r>
            <a:r>
              <a:rPr lang="en-SG" b="1" u="sng">
                <a:solidFill>
                  <a:schemeClr val="accent5"/>
                </a:solidFill>
              </a:rPr>
              <a:t>55.63%</a:t>
            </a:r>
          </a:p>
          <a:p>
            <a:pPr lvl="1">
              <a:lnSpc>
                <a:spcPct val="120000"/>
              </a:lnSpc>
              <a:spcBef>
                <a:spcPts val="0"/>
              </a:spcBef>
            </a:pPr>
            <a:r>
              <a:rPr lang="en-SG">
                <a:solidFill>
                  <a:schemeClr val="accent5"/>
                </a:solidFill>
              </a:rPr>
              <a:t>2</a:t>
            </a:r>
            <a:r>
              <a:rPr lang="en-SG" baseline="30000">
                <a:solidFill>
                  <a:schemeClr val="accent5"/>
                </a:solidFill>
              </a:rPr>
              <a:t>nd</a:t>
            </a:r>
            <a:r>
              <a:rPr lang="en-SG">
                <a:solidFill>
                  <a:schemeClr val="accent5"/>
                </a:solidFill>
              </a:rPr>
              <a:t> Campaign: </a:t>
            </a:r>
            <a:r>
              <a:rPr lang="en-SG" b="1" u="sng">
                <a:solidFill>
                  <a:schemeClr val="accent5"/>
                </a:solidFill>
              </a:rPr>
              <a:t>66.67%</a:t>
            </a:r>
          </a:p>
          <a:p>
            <a:pPr lvl="1">
              <a:lnSpc>
                <a:spcPct val="120000"/>
              </a:lnSpc>
              <a:spcBef>
                <a:spcPts val="0"/>
              </a:spcBef>
            </a:pPr>
            <a:r>
              <a:rPr lang="en-SG">
                <a:solidFill>
                  <a:schemeClr val="accent5"/>
                </a:solidFill>
              </a:rPr>
              <a:t>3</a:t>
            </a:r>
            <a:r>
              <a:rPr lang="en-SG" baseline="30000">
                <a:solidFill>
                  <a:schemeClr val="accent5"/>
                </a:solidFill>
              </a:rPr>
              <a:t>rd</a:t>
            </a:r>
            <a:r>
              <a:rPr lang="en-SG">
                <a:solidFill>
                  <a:schemeClr val="accent5"/>
                </a:solidFill>
              </a:rPr>
              <a:t> Campaign: </a:t>
            </a:r>
            <a:r>
              <a:rPr lang="en-SG" b="1" u="sng">
                <a:solidFill>
                  <a:schemeClr val="accent5"/>
                </a:solidFill>
              </a:rPr>
              <a:t>47.24%</a:t>
            </a:r>
          </a:p>
          <a:p>
            <a:pPr lvl="1">
              <a:lnSpc>
                <a:spcPct val="120000"/>
              </a:lnSpc>
              <a:spcBef>
                <a:spcPts val="0"/>
              </a:spcBef>
            </a:pPr>
            <a:r>
              <a:rPr lang="en-SG">
                <a:solidFill>
                  <a:schemeClr val="accent5"/>
                </a:solidFill>
              </a:rPr>
              <a:t>4</a:t>
            </a:r>
            <a:r>
              <a:rPr lang="en-SG" baseline="30000">
                <a:solidFill>
                  <a:schemeClr val="accent5"/>
                </a:solidFill>
              </a:rPr>
              <a:t>th</a:t>
            </a:r>
            <a:r>
              <a:rPr lang="en-SG">
                <a:solidFill>
                  <a:schemeClr val="accent5"/>
                </a:solidFill>
              </a:rPr>
              <a:t> Campaign: </a:t>
            </a:r>
            <a:r>
              <a:rPr lang="en-SG" b="1" u="sng">
                <a:solidFill>
                  <a:schemeClr val="accent5"/>
                </a:solidFill>
              </a:rPr>
              <a:t>37.80%</a:t>
            </a:r>
          </a:p>
          <a:p>
            <a:pPr lvl="1">
              <a:lnSpc>
                <a:spcPct val="120000"/>
              </a:lnSpc>
              <a:spcBef>
                <a:spcPts val="0"/>
              </a:spcBef>
            </a:pPr>
            <a:r>
              <a:rPr lang="en-SG">
                <a:solidFill>
                  <a:schemeClr val="accent5"/>
                </a:solidFill>
              </a:rPr>
              <a:t>5</a:t>
            </a:r>
            <a:r>
              <a:rPr lang="en-SG" baseline="30000">
                <a:solidFill>
                  <a:schemeClr val="accent5"/>
                </a:solidFill>
              </a:rPr>
              <a:t>th</a:t>
            </a:r>
            <a:r>
              <a:rPr lang="en-SG">
                <a:solidFill>
                  <a:schemeClr val="accent5"/>
                </a:solidFill>
              </a:rPr>
              <a:t> Campaign: </a:t>
            </a:r>
            <a:r>
              <a:rPr lang="en-SG" b="1" u="sng">
                <a:solidFill>
                  <a:schemeClr val="accent5"/>
                </a:solidFill>
              </a:rPr>
              <a:t>56.17%</a:t>
            </a:r>
          </a:p>
          <a:p>
            <a:pPr>
              <a:lnSpc>
                <a:spcPct val="120000"/>
              </a:lnSpc>
            </a:pPr>
            <a:endParaRPr lang="en-SG" sz="1800">
              <a:solidFill>
                <a:schemeClr val="accent5"/>
              </a:solidFill>
            </a:endParaRPr>
          </a:p>
        </p:txBody>
      </p:sp>
      <p:grpSp>
        <p:nvGrpSpPr>
          <p:cNvPr id="135" name="Group 134">
            <a:extLst>
              <a:ext uri="{FF2B5EF4-FFF2-40B4-BE49-F238E27FC236}">
                <a16:creationId xmlns:a16="http://schemas.microsoft.com/office/drawing/2014/main" id="{A0959017-975B-41D4-92E5-994DDDF33A9C}"/>
              </a:ext>
            </a:extLst>
          </p:cNvPr>
          <p:cNvGrpSpPr/>
          <p:nvPr/>
        </p:nvGrpSpPr>
        <p:grpSpPr>
          <a:xfrm>
            <a:off x="3452831" y="938110"/>
            <a:ext cx="3902599" cy="2810706"/>
            <a:chOff x="3452831" y="938110"/>
            <a:chExt cx="3902599" cy="2810706"/>
          </a:xfrm>
        </p:grpSpPr>
        <p:sp>
          <p:nvSpPr>
            <p:cNvPr id="19" name="Text Placeholder 8">
              <a:extLst>
                <a:ext uri="{FF2B5EF4-FFF2-40B4-BE49-F238E27FC236}">
                  <a16:creationId xmlns:a16="http://schemas.microsoft.com/office/drawing/2014/main" id="{20B0627E-FEAD-4DE3-9399-E7D070805D60}"/>
                </a:ext>
              </a:extLst>
            </p:cNvPr>
            <p:cNvSpPr txBox="1">
              <a:spLocks/>
            </p:cNvSpPr>
            <p:nvPr/>
          </p:nvSpPr>
          <p:spPr>
            <a:xfrm>
              <a:off x="3452831" y="3244816"/>
              <a:ext cx="1803139"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Wine Spend</a:t>
              </a:r>
            </a:p>
          </p:txBody>
        </p:sp>
        <p:cxnSp>
          <p:nvCxnSpPr>
            <p:cNvPr id="96" name="Google Shape;486;p27">
              <a:extLst>
                <a:ext uri="{FF2B5EF4-FFF2-40B4-BE49-F238E27FC236}">
                  <a16:creationId xmlns:a16="http://schemas.microsoft.com/office/drawing/2014/main" id="{0A93A945-F5F6-488D-9655-AEFB3F270AE3}"/>
                </a:ext>
              </a:extLst>
            </p:cNvPr>
            <p:cNvCxnSpPr>
              <a:cxnSpLocks/>
              <a:endCxn id="19" idx="3"/>
            </p:cNvCxnSpPr>
            <p:nvPr/>
          </p:nvCxnSpPr>
          <p:spPr>
            <a:xfrm flipH="1">
              <a:off x="5255970" y="938110"/>
              <a:ext cx="2099460" cy="2558706"/>
            </a:xfrm>
            <a:prstGeom prst="bentConnector3">
              <a:avLst>
                <a:gd name="adj1" fmla="val -59669"/>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4" name="Group 133">
            <a:extLst>
              <a:ext uri="{FF2B5EF4-FFF2-40B4-BE49-F238E27FC236}">
                <a16:creationId xmlns:a16="http://schemas.microsoft.com/office/drawing/2014/main" id="{900C45C5-B2EE-4B7B-87BE-ED30FB914079}"/>
              </a:ext>
            </a:extLst>
          </p:cNvPr>
          <p:cNvGrpSpPr/>
          <p:nvPr/>
        </p:nvGrpSpPr>
        <p:grpSpPr>
          <a:xfrm>
            <a:off x="4245524" y="814465"/>
            <a:ext cx="3174357" cy="2312333"/>
            <a:chOff x="4245524" y="814465"/>
            <a:chExt cx="3174357" cy="2312333"/>
          </a:xfrm>
        </p:grpSpPr>
        <p:sp>
          <p:nvSpPr>
            <p:cNvPr id="20" name="Text Placeholder 8">
              <a:extLst>
                <a:ext uri="{FF2B5EF4-FFF2-40B4-BE49-F238E27FC236}">
                  <a16:creationId xmlns:a16="http://schemas.microsoft.com/office/drawing/2014/main" id="{DB721F64-D32A-4E78-8BE0-5AA640A19077}"/>
                </a:ext>
              </a:extLst>
            </p:cNvPr>
            <p:cNvSpPr txBox="1">
              <a:spLocks/>
            </p:cNvSpPr>
            <p:nvPr/>
          </p:nvSpPr>
          <p:spPr>
            <a:xfrm>
              <a:off x="4245524" y="2622798"/>
              <a:ext cx="1781995"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107" name="Google Shape;486;p27">
              <a:extLst>
                <a:ext uri="{FF2B5EF4-FFF2-40B4-BE49-F238E27FC236}">
                  <a16:creationId xmlns:a16="http://schemas.microsoft.com/office/drawing/2014/main" id="{91E13D24-FA27-4400-8701-C2DEB9C99B7B}"/>
                </a:ext>
              </a:extLst>
            </p:cNvPr>
            <p:cNvCxnSpPr>
              <a:cxnSpLocks/>
              <a:endCxn id="20" idx="3"/>
            </p:cNvCxnSpPr>
            <p:nvPr/>
          </p:nvCxnSpPr>
          <p:spPr>
            <a:xfrm flipH="1">
              <a:off x="6027519" y="814465"/>
              <a:ext cx="1392362" cy="2060333"/>
            </a:xfrm>
            <a:prstGeom prst="bentConnector3">
              <a:avLst>
                <a:gd name="adj1" fmla="val -9675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3" name="Group 132">
            <a:extLst>
              <a:ext uri="{FF2B5EF4-FFF2-40B4-BE49-F238E27FC236}">
                <a16:creationId xmlns:a16="http://schemas.microsoft.com/office/drawing/2014/main" id="{720460A7-9735-40FF-9D7E-1339AB4A2469}"/>
              </a:ext>
            </a:extLst>
          </p:cNvPr>
          <p:cNvGrpSpPr/>
          <p:nvPr/>
        </p:nvGrpSpPr>
        <p:grpSpPr>
          <a:xfrm>
            <a:off x="4744568" y="708718"/>
            <a:ext cx="3164118" cy="1774378"/>
            <a:chOff x="4744568" y="708718"/>
            <a:chExt cx="3164118" cy="1774378"/>
          </a:xfrm>
        </p:grpSpPr>
        <p:sp>
          <p:nvSpPr>
            <p:cNvPr id="22" name="Text Placeholder 8">
              <a:extLst>
                <a:ext uri="{FF2B5EF4-FFF2-40B4-BE49-F238E27FC236}">
                  <a16:creationId xmlns:a16="http://schemas.microsoft.com/office/drawing/2014/main" id="{965D35BA-FEEF-4410-B7E4-78BD13AF0676}"/>
                </a:ext>
              </a:extLst>
            </p:cNvPr>
            <p:cNvSpPr txBox="1">
              <a:spLocks/>
            </p:cNvSpPr>
            <p:nvPr/>
          </p:nvSpPr>
          <p:spPr>
            <a:xfrm>
              <a:off x="4744568" y="1979096"/>
              <a:ext cx="272303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Accepted Campaign 1</a:t>
              </a:r>
            </a:p>
          </p:txBody>
        </p:sp>
        <p:cxnSp>
          <p:nvCxnSpPr>
            <p:cNvPr id="114" name="Google Shape;486;p27">
              <a:extLst>
                <a:ext uri="{FF2B5EF4-FFF2-40B4-BE49-F238E27FC236}">
                  <a16:creationId xmlns:a16="http://schemas.microsoft.com/office/drawing/2014/main" id="{7FA5DB95-0E98-4C3E-A7FF-5DD9BF3AED5F}"/>
                </a:ext>
              </a:extLst>
            </p:cNvPr>
            <p:cNvCxnSpPr>
              <a:cxnSpLocks/>
              <a:endCxn id="22" idx="3"/>
            </p:cNvCxnSpPr>
            <p:nvPr/>
          </p:nvCxnSpPr>
          <p:spPr>
            <a:xfrm flipH="1">
              <a:off x="7467599" y="708718"/>
              <a:ext cx="441087" cy="1522378"/>
            </a:xfrm>
            <a:prstGeom prst="bentConnector3">
              <a:avLst>
                <a:gd name="adj1" fmla="val -22993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1" name="Group 130">
            <a:extLst>
              <a:ext uri="{FF2B5EF4-FFF2-40B4-BE49-F238E27FC236}">
                <a16:creationId xmlns:a16="http://schemas.microsoft.com/office/drawing/2014/main" id="{BAD4DE4D-992A-4CFD-A999-3A757144EBC7}"/>
              </a:ext>
            </a:extLst>
          </p:cNvPr>
          <p:cNvGrpSpPr/>
          <p:nvPr/>
        </p:nvGrpSpPr>
        <p:grpSpPr>
          <a:xfrm>
            <a:off x="5618328" y="585484"/>
            <a:ext cx="2838855" cy="1275594"/>
            <a:chOff x="5618328" y="585484"/>
            <a:chExt cx="2838855" cy="1275594"/>
          </a:xfrm>
        </p:grpSpPr>
        <p:sp>
          <p:nvSpPr>
            <p:cNvPr id="24" name="Text Placeholder 8">
              <a:extLst>
                <a:ext uri="{FF2B5EF4-FFF2-40B4-BE49-F238E27FC236}">
                  <a16:creationId xmlns:a16="http://schemas.microsoft.com/office/drawing/2014/main" id="{D803DD78-E1B0-446C-B5B0-65BD62EB8C7A}"/>
                </a:ext>
              </a:extLst>
            </p:cNvPr>
            <p:cNvSpPr txBox="1">
              <a:spLocks/>
            </p:cNvSpPr>
            <p:nvPr/>
          </p:nvSpPr>
          <p:spPr>
            <a:xfrm>
              <a:off x="5618328" y="1357078"/>
              <a:ext cx="272303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Accepted Campaign 5</a:t>
              </a:r>
            </a:p>
          </p:txBody>
        </p:sp>
        <p:cxnSp>
          <p:nvCxnSpPr>
            <p:cNvPr id="121" name="Google Shape;486;p27">
              <a:extLst>
                <a:ext uri="{FF2B5EF4-FFF2-40B4-BE49-F238E27FC236}">
                  <a16:creationId xmlns:a16="http://schemas.microsoft.com/office/drawing/2014/main" id="{0DCE64B6-BEFF-4980-9468-E0AD44565E88}"/>
                </a:ext>
              </a:extLst>
            </p:cNvPr>
            <p:cNvCxnSpPr>
              <a:cxnSpLocks/>
              <a:endCxn id="24" idx="3"/>
            </p:cNvCxnSpPr>
            <p:nvPr/>
          </p:nvCxnSpPr>
          <p:spPr>
            <a:xfrm flipH="1">
              <a:off x="8341359" y="585484"/>
              <a:ext cx="115824" cy="1023594"/>
            </a:xfrm>
            <a:prstGeom prst="bentConnector3">
              <a:avLst>
                <a:gd name="adj1" fmla="val -516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931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B16528A-587F-4640-B3C9-8C8A2DD10ED5}"/>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Accuracy of Model</a:t>
            </a:r>
            <a:endParaRPr lang="en-SG" sz="4400">
              <a:solidFill>
                <a:schemeClr val="accent3"/>
              </a:solidFill>
            </a:endParaRPr>
          </a:p>
        </p:txBody>
      </p:sp>
      <p:pic>
        <p:nvPicPr>
          <p:cNvPr id="9" name="Picture 8">
            <a:extLst>
              <a:ext uri="{FF2B5EF4-FFF2-40B4-BE49-F238E27FC236}">
                <a16:creationId xmlns:a16="http://schemas.microsoft.com/office/drawing/2014/main" id="{85B2F736-87FA-4FA0-A944-17C42FFFC9C6}"/>
              </a:ext>
            </a:extLst>
          </p:cNvPr>
          <p:cNvPicPr>
            <a:picLocks noChangeAspect="1"/>
          </p:cNvPicPr>
          <p:nvPr/>
        </p:nvPicPr>
        <p:blipFill>
          <a:blip r:embed="rId3"/>
          <a:stretch>
            <a:fillRect/>
          </a:stretch>
        </p:blipFill>
        <p:spPr>
          <a:xfrm>
            <a:off x="1007462" y="901854"/>
            <a:ext cx="3492574" cy="4241646"/>
          </a:xfrm>
          <a:prstGeom prst="rect">
            <a:avLst/>
          </a:prstGeom>
        </p:spPr>
      </p:pic>
      <p:pic>
        <p:nvPicPr>
          <p:cNvPr id="11" name="Picture 10">
            <a:extLst>
              <a:ext uri="{FF2B5EF4-FFF2-40B4-BE49-F238E27FC236}">
                <a16:creationId xmlns:a16="http://schemas.microsoft.com/office/drawing/2014/main" id="{349F5239-31CC-4600-948C-9A553B96216C}"/>
              </a:ext>
            </a:extLst>
          </p:cNvPr>
          <p:cNvPicPr>
            <a:picLocks noChangeAspect="1"/>
          </p:cNvPicPr>
          <p:nvPr/>
        </p:nvPicPr>
        <p:blipFill>
          <a:blip r:embed="rId4"/>
          <a:stretch>
            <a:fillRect/>
          </a:stretch>
        </p:blipFill>
        <p:spPr>
          <a:xfrm>
            <a:off x="5364479" y="930432"/>
            <a:ext cx="3493509" cy="4213068"/>
          </a:xfrm>
          <a:prstGeom prst="rect">
            <a:avLst/>
          </a:prstGeom>
        </p:spPr>
      </p:pic>
      <p:sp>
        <p:nvSpPr>
          <p:cNvPr id="16" name="TextBox 15">
            <a:extLst>
              <a:ext uri="{FF2B5EF4-FFF2-40B4-BE49-F238E27FC236}">
                <a16:creationId xmlns:a16="http://schemas.microsoft.com/office/drawing/2014/main" id="{20D47275-B3E1-4EC6-B80E-E61E2EF2797A}"/>
              </a:ext>
            </a:extLst>
          </p:cNvPr>
          <p:cNvSpPr txBox="1"/>
          <p:nvPr/>
        </p:nvSpPr>
        <p:spPr>
          <a:xfrm>
            <a:off x="-41474" y="90185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lang="en-SG" sz="1800">
                <a:solidFill>
                  <a:srgbClr val="FFFFFF"/>
                </a:solidFill>
                <a:latin typeface="Maven Pro"/>
                <a:sym typeface="Maven Pro"/>
              </a:rPr>
              <a:t>Train</a:t>
            </a:r>
            <a:r>
              <a:rPr kumimoji="0" lang="en-SG" sz="1800" b="0" i="0" u="none" strike="noStrike" kern="0" cap="none" spc="0" normalizeH="0" baseline="0" noProof="0">
                <a:ln>
                  <a:noFill/>
                </a:ln>
                <a:solidFill>
                  <a:srgbClr val="FFFFFF"/>
                </a:solidFill>
                <a:effectLst/>
                <a:uLnTx/>
                <a:uFillTx/>
                <a:latin typeface="Maven Pro"/>
                <a:sym typeface="Maven Pro"/>
              </a:rPr>
              <a: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8" name="TextBox 17">
            <a:extLst>
              <a:ext uri="{FF2B5EF4-FFF2-40B4-BE49-F238E27FC236}">
                <a16:creationId xmlns:a16="http://schemas.microsoft.com/office/drawing/2014/main" id="{289BCEEC-510A-4C8B-8A7B-64149B5540D4}"/>
              </a:ext>
            </a:extLst>
          </p:cNvPr>
          <p:cNvSpPr txBox="1"/>
          <p:nvPr/>
        </p:nvSpPr>
        <p:spPr>
          <a:xfrm>
            <a:off x="4443823" y="861549"/>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Test: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7" name="Oval 6">
            <a:extLst>
              <a:ext uri="{FF2B5EF4-FFF2-40B4-BE49-F238E27FC236}">
                <a16:creationId xmlns:a16="http://schemas.microsoft.com/office/drawing/2014/main" id="{4BA806D5-79D5-46D9-ABD7-D9FCEAB9879E}"/>
              </a:ext>
            </a:extLst>
          </p:cNvPr>
          <p:cNvSpPr/>
          <p:nvPr/>
        </p:nvSpPr>
        <p:spPr>
          <a:xfrm rot="16200000">
            <a:off x="1871800" y="119339"/>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FA9A3F3-BD4C-4D9D-9D7B-9C657CB73519}"/>
              </a:ext>
            </a:extLst>
          </p:cNvPr>
          <p:cNvSpPr/>
          <p:nvPr/>
        </p:nvSpPr>
        <p:spPr>
          <a:xfrm rot="16200000">
            <a:off x="6283532" y="142785"/>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844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B605-1A63-49FA-976A-42ADB05AB09F}"/>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BF5FB48F-F6E8-4C97-A5DF-D6C264D45DC0}"/>
              </a:ext>
            </a:extLst>
          </p:cNvPr>
          <p:cNvSpPr>
            <a:spLocks noGrp="1"/>
          </p:cNvSpPr>
          <p:nvPr>
            <p:ph type="subTitle" idx="1"/>
          </p:nvPr>
        </p:nvSpPr>
        <p:spPr/>
        <p:txBody>
          <a:bodyPr/>
          <a:lstStyle/>
          <a:p>
            <a:endParaRPr lang="en-SG"/>
          </a:p>
        </p:txBody>
      </p:sp>
      <p:sp>
        <p:nvSpPr>
          <p:cNvPr id="4" name="Title 3">
            <a:extLst>
              <a:ext uri="{FF2B5EF4-FFF2-40B4-BE49-F238E27FC236}">
                <a16:creationId xmlns:a16="http://schemas.microsoft.com/office/drawing/2014/main" id="{DB2531E7-69D6-4BE2-8391-F0D5B8AA3C7C}"/>
              </a:ext>
            </a:extLst>
          </p:cNvPr>
          <p:cNvSpPr>
            <a:spLocks noGrp="1"/>
          </p:cNvSpPr>
          <p:nvPr>
            <p:ph type="ctrTitle" idx="2"/>
          </p:nvPr>
        </p:nvSpPr>
        <p:spPr/>
        <p:txBody>
          <a:bodyPr/>
          <a:lstStyle/>
          <a:p>
            <a:endParaRPr lang="en-SG"/>
          </a:p>
        </p:txBody>
      </p:sp>
      <p:sp>
        <p:nvSpPr>
          <p:cNvPr id="5" name="Subtitle 4">
            <a:extLst>
              <a:ext uri="{FF2B5EF4-FFF2-40B4-BE49-F238E27FC236}">
                <a16:creationId xmlns:a16="http://schemas.microsoft.com/office/drawing/2014/main" id="{AE1B251B-61E9-43FD-98D3-B9777EBFF119}"/>
              </a:ext>
            </a:extLst>
          </p:cNvPr>
          <p:cNvSpPr>
            <a:spLocks noGrp="1"/>
          </p:cNvSpPr>
          <p:nvPr>
            <p:ph type="subTitle" idx="3"/>
          </p:nvPr>
        </p:nvSpPr>
        <p:spPr/>
        <p:txBody>
          <a:bodyPr/>
          <a:lstStyle/>
          <a:p>
            <a:endParaRPr lang="en-SG"/>
          </a:p>
        </p:txBody>
      </p:sp>
      <p:pic>
        <p:nvPicPr>
          <p:cNvPr id="13" name="Picture 12">
            <a:extLst>
              <a:ext uri="{FF2B5EF4-FFF2-40B4-BE49-F238E27FC236}">
                <a16:creationId xmlns:a16="http://schemas.microsoft.com/office/drawing/2014/main" id="{F1955B75-E6AD-4602-8944-691FA14475D2}"/>
              </a:ext>
            </a:extLst>
          </p:cNvPr>
          <p:cNvPicPr>
            <a:picLocks noChangeAspect="1"/>
          </p:cNvPicPr>
          <p:nvPr/>
        </p:nvPicPr>
        <p:blipFill>
          <a:blip r:embed="rId3"/>
          <a:stretch>
            <a:fillRect/>
          </a:stretch>
        </p:blipFill>
        <p:spPr>
          <a:xfrm>
            <a:off x="1679007" y="1022241"/>
            <a:ext cx="5785986" cy="3979089"/>
          </a:xfrm>
          <a:prstGeom prst="rect">
            <a:avLst/>
          </a:prstGeom>
        </p:spPr>
      </p:pic>
      <p:pic>
        <p:nvPicPr>
          <p:cNvPr id="15" name="Picture 14">
            <a:extLst>
              <a:ext uri="{FF2B5EF4-FFF2-40B4-BE49-F238E27FC236}">
                <a16:creationId xmlns:a16="http://schemas.microsoft.com/office/drawing/2014/main" id="{EFDAEF5C-7190-4ED7-93ED-A22651EC0D5C}"/>
              </a:ext>
            </a:extLst>
          </p:cNvPr>
          <p:cNvPicPr>
            <a:picLocks noChangeAspect="1"/>
          </p:cNvPicPr>
          <p:nvPr/>
        </p:nvPicPr>
        <p:blipFill>
          <a:blip r:embed="rId4"/>
          <a:stretch>
            <a:fillRect/>
          </a:stretch>
        </p:blipFill>
        <p:spPr>
          <a:xfrm>
            <a:off x="1199117" y="1328149"/>
            <a:ext cx="6745766" cy="3367271"/>
          </a:xfrm>
          <a:prstGeom prst="rect">
            <a:avLst/>
          </a:prstGeom>
        </p:spPr>
      </p:pic>
      <p:sp>
        <p:nvSpPr>
          <p:cNvPr id="16" name="Title 2">
            <a:extLst>
              <a:ext uri="{FF2B5EF4-FFF2-40B4-BE49-F238E27FC236}">
                <a16:creationId xmlns:a16="http://schemas.microsoft.com/office/drawing/2014/main" id="{536D694D-4BE9-47E0-845A-C8B04B1092E7}"/>
              </a:ext>
            </a:extLst>
          </p:cNvPr>
          <p:cNvSpPr txBox="1">
            <a:spLocks/>
          </p:cNvSpPr>
          <p:nvPr/>
        </p:nvSpPr>
        <p:spPr>
          <a:xfrm>
            <a:off x="112123" y="180993"/>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Cross-Validation (CV)</a:t>
            </a:r>
            <a:endParaRPr lang="en-SG" sz="4400">
              <a:solidFill>
                <a:schemeClr val="accent3"/>
              </a:solidFill>
            </a:endParaRPr>
          </a:p>
        </p:txBody>
      </p:sp>
    </p:spTree>
    <p:extLst>
      <p:ext uri="{BB962C8B-B14F-4D97-AF65-F5344CB8AC3E}">
        <p14:creationId xmlns:p14="http://schemas.microsoft.com/office/powerpoint/2010/main" val="125566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B605-1A63-49FA-976A-42ADB05AB09F}"/>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BF5FB48F-F6E8-4C97-A5DF-D6C264D45DC0}"/>
              </a:ext>
            </a:extLst>
          </p:cNvPr>
          <p:cNvSpPr>
            <a:spLocks noGrp="1"/>
          </p:cNvSpPr>
          <p:nvPr>
            <p:ph type="subTitle" idx="1"/>
          </p:nvPr>
        </p:nvSpPr>
        <p:spPr/>
        <p:txBody>
          <a:bodyPr/>
          <a:lstStyle/>
          <a:p>
            <a:endParaRPr lang="en-SG"/>
          </a:p>
        </p:txBody>
      </p:sp>
      <p:sp>
        <p:nvSpPr>
          <p:cNvPr id="4" name="Title 3">
            <a:extLst>
              <a:ext uri="{FF2B5EF4-FFF2-40B4-BE49-F238E27FC236}">
                <a16:creationId xmlns:a16="http://schemas.microsoft.com/office/drawing/2014/main" id="{DB2531E7-69D6-4BE2-8391-F0D5B8AA3C7C}"/>
              </a:ext>
            </a:extLst>
          </p:cNvPr>
          <p:cNvSpPr>
            <a:spLocks noGrp="1"/>
          </p:cNvSpPr>
          <p:nvPr>
            <p:ph type="ctrTitle" idx="2"/>
          </p:nvPr>
        </p:nvSpPr>
        <p:spPr/>
        <p:txBody>
          <a:bodyPr/>
          <a:lstStyle/>
          <a:p>
            <a:endParaRPr lang="en-SG"/>
          </a:p>
        </p:txBody>
      </p:sp>
      <p:sp>
        <p:nvSpPr>
          <p:cNvPr id="5" name="Subtitle 4">
            <a:extLst>
              <a:ext uri="{FF2B5EF4-FFF2-40B4-BE49-F238E27FC236}">
                <a16:creationId xmlns:a16="http://schemas.microsoft.com/office/drawing/2014/main" id="{AE1B251B-61E9-43FD-98D3-B9777EBFF119}"/>
              </a:ext>
            </a:extLst>
          </p:cNvPr>
          <p:cNvSpPr>
            <a:spLocks noGrp="1"/>
          </p:cNvSpPr>
          <p:nvPr>
            <p:ph type="subTitle" idx="3"/>
          </p:nvPr>
        </p:nvSpPr>
        <p:spPr/>
        <p:txBody>
          <a:bodyPr/>
          <a:lstStyle/>
          <a:p>
            <a:endParaRPr lang="en-SG"/>
          </a:p>
        </p:txBody>
      </p:sp>
      <p:sp>
        <p:nvSpPr>
          <p:cNvPr id="16" name="Title 2">
            <a:extLst>
              <a:ext uri="{FF2B5EF4-FFF2-40B4-BE49-F238E27FC236}">
                <a16:creationId xmlns:a16="http://schemas.microsoft.com/office/drawing/2014/main" id="{536D694D-4BE9-47E0-845A-C8B04B1092E7}"/>
              </a:ext>
            </a:extLst>
          </p:cNvPr>
          <p:cNvSpPr txBox="1">
            <a:spLocks/>
          </p:cNvSpPr>
          <p:nvPr/>
        </p:nvSpPr>
        <p:spPr>
          <a:xfrm>
            <a:off x="-647272" y="0"/>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err="1">
                <a:solidFill>
                  <a:schemeClr val="accent3"/>
                </a:solidFill>
              </a:rPr>
              <a:t>GridSearchCV</a:t>
            </a:r>
            <a:endParaRPr lang="en-SG" sz="4400">
              <a:solidFill>
                <a:schemeClr val="accent3"/>
              </a:solidFill>
            </a:endParaRPr>
          </a:p>
        </p:txBody>
      </p:sp>
      <p:pic>
        <p:nvPicPr>
          <p:cNvPr id="9" name="Picture 8" descr="Chart&#10;&#10;Description automatically generated">
            <a:extLst>
              <a:ext uri="{FF2B5EF4-FFF2-40B4-BE49-F238E27FC236}">
                <a16:creationId xmlns:a16="http://schemas.microsoft.com/office/drawing/2014/main" id="{6B827FA6-156B-45C0-8073-92C2605A9EEE}"/>
              </a:ext>
            </a:extLst>
          </p:cNvPr>
          <p:cNvPicPr>
            <a:picLocks noChangeAspect="1"/>
          </p:cNvPicPr>
          <p:nvPr/>
        </p:nvPicPr>
        <p:blipFill>
          <a:blip r:embed="rId3"/>
          <a:stretch>
            <a:fillRect/>
          </a:stretch>
        </p:blipFill>
        <p:spPr>
          <a:xfrm>
            <a:off x="229824" y="789110"/>
            <a:ext cx="8684352" cy="4101077"/>
          </a:xfrm>
          <a:prstGeom prst="rect">
            <a:avLst/>
          </a:prstGeom>
        </p:spPr>
      </p:pic>
      <p:grpSp>
        <p:nvGrpSpPr>
          <p:cNvPr id="82" name="Group 81">
            <a:extLst>
              <a:ext uri="{FF2B5EF4-FFF2-40B4-BE49-F238E27FC236}">
                <a16:creationId xmlns:a16="http://schemas.microsoft.com/office/drawing/2014/main" id="{F67119C8-8261-4DA6-B084-C1F83CD3ADF7}"/>
              </a:ext>
            </a:extLst>
          </p:cNvPr>
          <p:cNvGrpSpPr/>
          <p:nvPr/>
        </p:nvGrpSpPr>
        <p:grpSpPr>
          <a:xfrm>
            <a:off x="5707050" y="876467"/>
            <a:ext cx="2735910" cy="1304697"/>
            <a:chOff x="5707050" y="876467"/>
            <a:chExt cx="2735910" cy="1304697"/>
          </a:xfrm>
        </p:grpSpPr>
        <p:sp>
          <p:nvSpPr>
            <p:cNvPr id="10" name="Text Placeholder 8">
              <a:extLst>
                <a:ext uri="{FF2B5EF4-FFF2-40B4-BE49-F238E27FC236}">
                  <a16:creationId xmlns:a16="http://schemas.microsoft.com/office/drawing/2014/main" id="{7525CB21-3603-405D-9C30-759A06B1D7DD}"/>
                </a:ext>
              </a:extLst>
            </p:cNvPr>
            <p:cNvSpPr txBox="1">
              <a:spLocks/>
            </p:cNvSpPr>
            <p:nvPr/>
          </p:nvSpPr>
          <p:spPr>
            <a:xfrm>
              <a:off x="5707050" y="1665378"/>
              <a:ext cx="1572138" cy="515786"/>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Recency</a:t>
              </a:r>
            </a:p>
          </p:txBody>
        </p:sp>
        <p:cxnSp>
          <p:nvCxnSpPr>
            <p:cNvPr id="35" name="Google Shape;486;p27">
              <a:extLst>
                <a:ext uri="{FF2B5EF4-FFF2-40B4-BE49-F238E27FC236}">
                  <a16:creationId xmlns:a16="http://schemas.microsoft.com/office/drawing/2014/main" id="{B0B50CD5-9B20-46C9-967B-16D60F28E913}"/>
                </a:ext>
              </a:extLst>
            </p:cNvPr>
            <p:cNvCxnSpPr>
              <a:cxnSpLocks/>
              <a:endCxn id="10" idx="3"/>
            </p:cNvCxnSpPr>
            <p:nvPr/>
          </p:nvCxnSpPr>
          <p:spPr>
            <a:xfrm rot="10800000" flipV="1">
              <a:off x="7279188" y="876467"/>
              <a:ext cx="1163772" cy="1046803"/>
            </a:xfrm>
            <a:prstGeom prst="bentConnector3">
              <a:avLst>
                <a:gd name="adj1" fmla="val -35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3" name="Group 82">
            <a:extLst>
              <a:ext uri="{FF2B5EF4-FFF2-40B4-BE49-F238E27FC236}">
                <a16:creationId xmlns:a16="http://schemas.microsoft.com/office/drawing/2014/main" id="{2CF7A214-6AB9-46FE-A5B2-81A4CEB40B88}"/>
              </a:ext>
            </a:extLst>
          </p:cNvPr>
          <p:cNvGrpSpPr/>
          <p:nvPr/>
        </p:nvGrpSpPr>
        <p:grpSpPr>
          <a:xfrm>
            <a:off x="5101388" y="979170"/>
            <a:ext cx="1848541" cy="1791568"/>
            <a:chOff x="5101388" y="979170"/>
            <a:chExt cx="1848541" cy="1791568"/>
          </a:xfrm>
        </p:grpSpPr>
        <p:sp>
          <p:nvSpPr>
            <p:cNvPr id="45" name="Text Placeholder 8">
              <a:extLst>
                <a:ext uri="{FF2B5EF4-FFF2-40B4-BE49-F238E27FC236}">
                  <a16:creationId xmlns:a16="http://schemas.microsoft.com/office/drawing/2014/main" id="{71D9E25A-41CD-4813-B340-3B2796C50E9D}"/>
                </a:ext>
              </a:extLst>
            </p:cNvPr>
            <p:cNvSpPr txBox="1">
              <a:spLocks/>
            </p:cNvSpPr>
            <p:nvPr/>
          </p:nvSpPr>
          <p:spPr>
            <a:xfrm flipH="1">
              <a:off x="5101388" y="2266738"/>
              <a:ext cx="184854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Wine Spend</a:t>
              </a:r>
            </a:p>
          </p:txBody>
        </p:sp>
        <p:cxnSp>
          <p:nvCxnSpPr>
            <p:cNvPr id="15" name="Google Shape;486;p27">
              <a:extLst>
                <a:ext uri="{FF2B5EF4-FFF2-40B4-BE49-F238E27FC236}">
                  <a16:creationId xmlns:a16="http://schemas.microsoft.com/office/drawing/2014/main" id="{D55D9699-FDD8-4192-847A-7B81DBB8CDD6}"/>
                </a:ext>
              </a:extLst>
            </p:cNvPr>
            <p:cNvCxnSpPr>
              <a:cxnSpLocks/>
              <a:endCxn id="45" idx="1"/>
            </p:cNvCxnSpPr>
            <p:nvPr/>
          </p:nvCxnSpPr>
          <p:spPr>
            <a:xfrm rot="16200000" flipH="1">
              <a:off x="5762705" y="1331514"/>
              <a:ext cx="1539568" cy="834879"/>
            </a:xfrm>
            <a:prstGeom prst="bentConnector4">
              <a:avLst>
                <a:gd name="adj1" fmla="val 488"/>
                <a:gd name="adj2" fmla="val 30764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4" name="Group 83">
            <a:extLst>
              <a:ext uri="{FF2B5EF4-FFF2-40B4-BE49-F238E27FC236}">
                <a16:creationId xmlns:a16="http://schemas.microsoft.com/office/drawing/2014/main" id="{EA38248B-E52F-41E4-9F33-09FCE9DF4A83}"/>
              </a:ext>
            </a:extLst>
          </p:cNvPr>
          <p:cNvGrpSpPr/>
          <p:nvPr/>
        </p:nvGrpSpPr>
        <p:grpSpPr>
          <a:xfrm>
            <a:off x="4835532" y="1084580"/>
            <a:ext cx="1704634" cy="2295362"/>
            <a:chOff x="4835532" y="1084580"/>
            <a:chExt cx="1704634" cy="2295362"/>
          </a:xfrm>
        </p:grpSpPr>
        <p:sp>
          <p:nvSpPr>
            <p:cNvPr id="55" name="Text Placeholder 8">
              <a:extLst>
                <a:ext uri="{FF2B5EF4-FFF2-40B4-BE49-F238E27FC236}">
                  <a16:creationId xmlns:a16="http://schemas.microsoft.com/office/drawing/2014/main" id="{33DF3957-7947-4592-AB7F-3DCC33A93533}"/>
                </a:ext>
              </a:extLst>
            </p:cNvPr>
            <p:cNvSpPr txBox="1">
              <a:spLocks/>
            </p:cNvSpPr>
            <p:nvPr/>
          </p:nvSpPr>
          <p:spPr>
            <a:xfrm>
              <a:off x="4835532" y="2875942"/>
              <a:ext cx="1704634"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41" name="Google Shape;486;p27">
              <a:extLst>
                <a:ext uri="{FF2B5EF4-FFF2-40B4-BE49-F238E27FC236}">
                  <a16:creationId xmlns:a16="http://schemas.microsoft.com/office/drawing/2014/main" id="{6709FA22-80B6-4E2C-86F8-051B9D30FFBA}"/>
                </a:ext>
              </a:extLst>
            </p:cNvPr>
            <p:cNvCxnSpPr>
              <a:cxnSpLocks/>
              <a:endCxn id="55" idx="3"/>
            </p:cNvCxnSpPr>
            <p:nvPr/>
          </p:nvCxnSpPr>
          <p:spPr>
            <a:xfrm rot="16200000" flipH="1">
              <a:off x="5185912" y="1773688"/>
              <a:ext cx="2043362" cy="665146"/>
            </a:xfrm>
            <a:prstGeom prst="bentConnector4">
              <a:avLst>
                <a:gd name="adj1" fmla="val 278"/>
                <a:gd name="adj2" fmla="val 38273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5" name="Group 84">
            <a:extLst>
              <a:ext uri="{FF2B5EF4-FFF2-40B4-BE49-F238E27FC236}">
                <a16:creationId xmlns:a16="http://schemas.microsoft.com/office/drawing/2014/main" id="{5850911F-9739-4345-AC3D-268F27AEB441}"/>
              </a:ext>
            </a:extLst>
          </p:cNvPr>
          <p:cNvGrpSpPr/>
          <p:nvPr/>
        </p:nvGrpSpPr>
        <p:grpSpPr>
          <a:xfrm>
            <a:off x="4317618" y="1219454"/>
            <a:ext cx="1804882" cy="2767189"/>
            <a:chOff x="4317618" y="1219454"/>
            <a:chExt cx="1804882" cy="2767189"/>
          </a:xfrm>
        </p:grpSpPr>
        <p:sp>
          <p:nvSpPr>
            <p:cNvPr id="23" name="Text Placeholder 8">
              <a:extLst>
                <a:ext uri="{FF2B5EF4-FFF2-40B4-BE49-F238E27FC236}">
                  <a16:creationId xmlns:a16="http://schemas.microsoft.com/office/drawing/2014/main" id="{95C056F6-C756-4B40-8538-01AB0A97597A}"/>
                </a:ext>
              </a:extLst>
            </p:cNvPr>
            <p:cNvSpPr txBox="1">
              <a:spLocks/>
            </p:cNvSpPr>
            <p:nvPr/>
          </p:nvSpPr>
          <p:spPr>
            <a:xfrm>
              <a:off x="4317618" y="3482643"/>
              <a:ext cx="180107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Meat Spend</a:t>
              </a:r>
            </a:p>
          </p:txBody>
        </p:sp>
        <p:cxnSp>
          <p:nvCxnSpPr>
            <p:cNvPr id="49" name="Google Shape;486;p27">
              <a:extLst>
                <a:ext uri="{FF2B5EF4-FFF2-40B4-BE49-F238E27FC236}">
                  <a16:creationId xmlns:a16="http://schemas.microsoft.com/office/drawing/2014/main" id="{280B9DFF-BF94-453B-B256-40BB30C749C6}"/>
                </a:ext>
              </a:extLst>
            </p:cNvPr>
            <p:cNvCxnSpPr>
              <a:cxnSpLocks/>
            </p:cNvCxnSpPr>
            <p:nvPr/>
          </p:nvCxnSpPr>
          <p:spPr>
            <a:xfrm rot="16200000" flipH="1">
              <a:off x="4669925" y="2306833"/>
              <a:ext cx="2539954" cy="365196"/>
            </a:xfrm>
            <a:prstGeom prst="bentConnector4">
              <a:avLst>
                <a:gd name="adj1" fmla="val -322"/>
                <a:gd name="adj2" fmla="val 633323"/>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6" name="Group 85">
            <a:extLst>
              <a:ext uri="{FF2B5EF4-FFF2-40B4-BE49-F238E27FC236}">
                <a16:creationId xmlns:a16="http://schemas.microsoft.com/office/drawing/2014/main" id="{679CA189-0478-4C99-B814-C92BFAF92FBC}"/>
              </a:ext>
            </a:extLst>
          </p:cNvPr>
          <p:cNvGrpSpPr/>
          <p:nvPr/>
        </p:nvGrpSpPr>
        <p:grpSpPr>
          <a:xfrm>
            <a:off x="3661491" y="1322955"/>
            <a:ext cx="2188402" cy="3257866"/>
            <a:chOff x="3663595" y="1348524"/>
            <a:chExt cx="2188402" cy="3257866"/>
          </a:xfrm>
        </p:grpSpPr>
        <p:sp>
          <p:nvSpPr>
            <p:cNvPr id="28" name="Text Placeholder 8">
              <a:extLst>
                <a:ext uri="{FF2B5EF4-FFF2-40B4-BE49-F238E27FC236}">
                  <a16:creationId xmlns:a16="http://schemas.microsoft.com/office/drawing/2014/main" id="{F0D39B35-4EF3-4E72-8034-40155415204C}"/>
                </a:ext>
              </a:extLst>
            </p:cNvPr>
            <p:cNvSpPr txBox="1">
              <a:spLocks/>
            </p:cNvSpPr>
            <p:nvPr/>
          </p:nvSpPr>
          <p:spPr>
            <a:xfrm>
              <a:off x="3663595" y="4102390"/>
              <a:ext cx="218840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5. Monthly Income</a:t>
              </a:r>
            </a:p>
          </p:txBody>
        </p:sp>
        <p:cxnSp>
          <p:nvCxnSpPr>
            <p:cNvPr id="72" name="Google Shape;486;p27">
              <a:extLst>
                <a:ext uri="{FF2B5EF4-FFF2-40B4-BE49-F238E27FC236}">
                  <a16:creationId xmlns:a16="http://schemas.microsoft.com/office/drawing/2014/main" id="{F112ADD5-1F00-40B0-9855-F7B7BCED389E}"/>
                </a:ext>
              </a:extLst>
            </p:cNvPr>
            <p:cNvCxnSpPr>
              <a:cxnSpLocks/>
              <a:endCxn id="28" idx="3"/>
            </p:cNvCxnSpPr>
            <p:nvPr/>
          </p:nvCxnSpPr>
          <p:spPr>
            <a:xfrm>
              <a:off x="5725875" y="1348524"/>
              <a:ext cx="126122" cy="3005866"/>
            </a:xfrm>
            <a:prstGeom prst="bentConnector3">
              <a:avLst>
                <a:gd name="adj1" fmla="val 151981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 name="Group 10">
            <a:extLst>
              <a:ext uri="{FF2B5EF4-FFF2-40B4-BE49-F238E27FC236}">
                <a16:creationId xmlns:a16="http://schemas.microsoft.com/office/drawing/2014/main" id="{065FC8FF-1400-45F7-9FA5-C0C8B230C96B}"/>
              </a:ext>
            </a:extLst>
          </p:cNvPr>
          <p:cNvGrpSpPr/>
          <p:nvPr/>
        </p:nvGrpSpPr>
        <p:grpSpPr>
          <a:xfrm>
            <a:off x="954915" y="704698"/>
            <a:ext cx="7483131" cy="4269900"/>
            <a:chOff x="959829" y="720847"/>
            <a:chExt cx="7483131" cy="4269900"/>
          </a:xfrm>
        </p:grpSpPr>
        <p:sp>
          <p:nvSpPr>
            <p:cNvPr id="6" name="TextBox 5">
              <a:extLst>
                <a:ext uri="{FF2B5EF4-FFF2-40B4-BE49-F238E27FC236}">
                  <a16:creationId xmlns:a16="http://schemas.microsoft.com/office/drawing/2014/main" id="{02C2F8A2-581C-4178-84DF-795872AFD1BA}"/>
                </a:ext>
              </a:extLst>
            </p:cNvPr>
            <p:cNvSpPr txBox="1"/>
            <p:nvPr/>
          </p:nvSpPr>
          <p:spPr>
            <a:xfrm>
              <a:off x="959829" y="720847"/>
              <a:ext cx="7483131" cy="646331"/>
            </a:xfrm>
            <a:prstGeom prst="rect">
              <a:avLst/>
            </a:prstGeom>
            <a:solidFill>
              <a:srgbClr val="000000"/>
            </a:solidFill>
          </p:spPr>
          <p:txBody>
            <a:bodyPr wrap="square" rtlCol="0">
              <a:spAutoFit/>
            </a:bodyPr>
            <a:lstStyle/>
            <a:p>
              <a:r>
                <a:rPr lang="en-SG" sz="1800" b="0" i="0" err="1">
                  <a:solidFill>
                    <a:srgbClr val="D4D4D4"/>
                  </a:solidFill>
                  <a:effectLst/>
                  <a:latin typeface="Consolas" panose="020B0609020204030204" pitchFamily="49" charset="0"/>
                </a:rPr>
                <a:t>RandomForestClassifier</a:t>
              </a:r>
              <a:r>
                <a:rPr lang="en-SG" sz="1800" b="0" i="0">
                  <a:solidFill>
                    <a:srgbClr val="D4D4D4"/>
                  </a:solidFill>
                  <a:effectLst/>
                  <a:latin typeface="Consolas" panose="020B0609020204030204" pitchFamily="49" charset="0"/>
                </a:rPr>
                <a:t>(</a:t>
              </a:r>
              <a:r>
                <a:rPr lang="en-SG" sz="1800" b="0" i="0" err="1">
                  <a:solidFill>
                    <a:srgbClr val="D4D4D4"/>
                  </a:solidFill>
                  <a:effectLst/>
                  <a:latin typeface="Consolas" panose="020B0609020204030204" pitchFamily="49" charset="0"/>
                </a:rPr>
                <a:t>max_depth</a:t>
              </a:r>
              <a:r>
                <a:rPr lang="en-SG" sz="1800" b="0" i="0">
                  <a:solidFill>
                    <a:srgbClr val="D4D4D4"/>
                  </a:solidFill>
                  <a:effectLst/>
                  <a:latin typeface="Consolas" panose="020B0609020204030204" pitchFamily="49" charset="0"/>
                </a:rPr>
                <a:t>=10, </a:t>
              </a:r>
              <a:r>
                <a:rPr lang="en-SG" sz="1800" b="0" i="0" err="1">
                  <a:solidFill>
                    <a:srgbClr val="D4D4D4"/>
                  </a:solidFill>
                  <a:effectLst/>
                  <a:latin typeface="Consolas" panose="020B0609020204030204" pitchFamily="49" charset="0"/>
                </a:rPr>
                <a:t>n_estimators</a:t>
              </a:r>
              <a:r>
                <a:rPr lang="en-SG" sz="1800" b="0" i="0">
                  <a:solidFill>
                    <a:srgbClr val="D4D4D4"/>
                  </a:solidFill>
                  <a:effectLst/>
                  <a:latin typeface="Consolas" panose="020B0609020204030204" pitchFamily="49" charset="0"/>
                </a:rPr>
                <a:t>=800) </a:t>
              </a:r>
            </a:p>
            <a:p>
              <a:r>
                <a:rPr lang="en-SG" sz="1800" b="0" i="0">
                  <a:solidFill>
                    <a:srgbClr val="D4D4D4"/>
                  </a:solidFill>
                  <a:effectLst/>
                  <a:latin typeface="Consolas" panose="020B0609020204030204" pitchFamily="49" charset="0"/>
                </a:rPr>
                <a:t>0.9878858228647847</a:t>
              </a:r>
              <a:endParaRPr lang="en-SG" sz="1800"/>
            </a:p>
          </p:txBody>
        </p:sp>
        <p:pic>
          <p:nvPicPr>
            <p:cNvPr id="8" name="Picture 7" descr="Chart, scatter chart&#10;&#10;Description automatically generated">
              <a:extLst>
                <a:ext uri="{FF2B5EF4-FFF2-40B4-BE49-F238E27FC236}">
                  <a16:creationId xmlns:a16="http://schemas.microsoft.com/office/drawing/2014/main" id="{59739B12-9DEB-4281-B899-F4605EB3C23F}"/>
                </a:ext>
              </a:extLst>
            </p:cNvPr>
            <p:cNvPicPr>
              <a:picLocks noChangeAspect="1"/>
            </p:cNvPicPr>
            <p:nvPr/>
          </p:nvPicPr>
          <p:blipFill>
            <a:blip r:embed="rId4"/>
            <a:stretch>
              <a:fillRect/>
            </a:stretch>
          </p:blipFill>
          <p:spPr>
            <a:xfrm>
              <a:off x="959829" y="1342979"/>
              <a:ext cx="7469113" cy="3647768"/>
            </a:xfrm>
            <a:prstGeom prst="rect">
              <a:avLst/>
            </a:prstGeom>
          </p:spPr>
        </p:pic>
      </p:grpSp>
    </p:spTree>
    <p:extLst>
      <p:ext uri="{BB962C8B-B14F-4D97-AF65-F5344CB8AC3E}">
        <p14:creationId xmlns:p14="http://schemas.microsoft.com/office/powerpoint/2010/main" val="347013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F3B2164-F2E3-4D0D-86B0-3AAD86B73BB0}"/>
              </a:ext>
            </a:extLst>
          </p:cNvPr>
          <p:cNvSpPr>
            <a:spLocks noGrp="1"/>
          </p:cNvSpPr>
          <p:nvPr>
            <p:ph type="body" idx="1"/>
          </p:nvPr>
        </p:nvSpPr>
        <p:spPr>
          <a:xfrm>
            <a:off x="4832198" y="761627"/>
            <a:ext cx="4109292" cy="3639685"/>
          </a:xfrm>
        </p:spPr>
        <p:txBody>
          <a:bodyPr/>
          <a:lstStyle/>
          <a:p>
            <a:pPr marL="114300" indent="0">
              <a:lnSpc>
                <a:spcPct val="150000"/>
              </a:lnSpc>
              <a:buNone/>
            </a:pPr>
            <a:r>
              <a:rPr lang="en-SG" sz="2400"/>
              <a:t>Problem Statement &amp; Goals</a:t>
            </a:r>
          </a:p>
          <a:p>
            <a:pPr marL="114300" indent="0">
              <a:lnSpc>
                <a:spcPct val="150000"/>
              </a:lnSpc>
              <a:buNone/>
            </a:pPr>
            <a:r>
              <a:rPr lang="en-SG" sz="2400"/>
              <a:t>Exploratory Data Analysis</a:t>
            </a:r>
          </a:p>
          <a:p>
            <a:pPr marL="114300" indent="0">
              <a:lnSpc>
                <a:spcPct val="150000"/>
              </a:lnSpc>
              <a:buNone/>
            </a:pPr>
            <a:r>
              <a:rPr lang="en-SG" sz="2400"/>
              <a:t>Random Forest Classification</a:t>
            </a:r>
          </a:p>
          <a:p>
            <a:pPr marL="114300" indent="0">
              <a:lnSpc>
                <a:spcPct val="150000"/>
              </a:lnSpc>
              <a:buNone/>
            </a:pPr>
            <a:r>
              <a:rPr lang="en-SG" sz="2400"/>
              <a:t>Clustering</a:t>
            </a:r>
          </a:p>
          <a:p>
            <a:pPr marL="114300" indent="0">
              <a:lnSpc>
                <a:spcPct val="150000"/>
              </a:lnSpc>
              <a:buNone/>
            </a:pPr>
            <a:r>
              <a:rPr lang="en-SG" sz="2400"/>
              <a:t>Insights</a:t>
            </a:r>
          </a:p>
          <a:p>
            <a:pPr marL="114300" indent="0">
              <a:lnSpc>
                <a:spcPct val="150000"/>
              </a:lnSpc>
              <a:buNone/>
            </a:pPr>
            <a:r>
              <a:rPr lang="en-SG" sz="2400"/>
              <a:t>Conclusion</a:t>
            </a:r>
          </a:p>
        </p:txBody>
      </p:sp>
      <p:sp>
        <p:nvSpPr>
          <p:cNvPr id="5" name="Title 4">
            <a:extLst>
              <a:ext uri="{FF2B5EF4-FFF2-40B4-BE49-F238E27FC236}">
                <a16:creationId xmlns:a16="http://schemas.microsoft.com/office/drawing/2014/main" id="{AF07988D-B19E-41FE-8AC5-1131816E0E1F}"/>
              </a:ext>
            </a:extLst>
          </p:cNvPr>
          <p:cNvSpPr>
            <a:spLocks noGrp="1"/>
          </p:cNvSpPr>
          <p:nvPr>
            <p:ph type="ctrTitle"/>
          </p:nvPr>
        </p:nvSpPr>
        <p:spPr>
          <a:xfrm>
            <a:off x="849283" y="2282850"/>
            <a:ext cx="3462521" cy="577800"/>
          </a:xfrm>
        </p:spPr>
        <p:txBody>
          <a:bodyPr/>
          <a:lstStyle/>
          <a:p>
            <a:pPr algn="ctr"/>
            <a:r>
              <a:rPr lang="en-SG" sz="4800">
                <a:solidFill>
                  <a:schemeClr val="accent3"/>
                </a:solidFill>
              </a:rPr>
              <a:t>Contents</a:t>
            </a:r>
          </a:p>
        </p:txBody>
      </p:sp>
    </p:spTree>
    <p:extLst>
      <p:ext uri="{BB962C8B-B14F-4D97-AF65-F5344CB8AC3E}">
        <p14:creationId xmlns:p14="http://schemas.microsoft.com/office/powerpoint/2010/main" val="280935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200"/>
                                        <p:tgtEl>
                                          <p:spTgt spid="6">
                                            <p:txEl>
                                              <p:pRg st="1" end="1"/>
                                            </p:txEl>
                                          </p:spTgt>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
                                        <p:tgtEl>
                                          <p:spTgt spid="6">
                                            <p:txEl>
                                              <p:pRg st="2" end="2"/>
                                            </p:txEl>
                                          </p:spTgt>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200"/>
                                        <p:tgtEl>
                                          <p:spTgt spid="6">
                                            <p:txEl>
                                              <p:pRg st="3" end="3"/>
                                            </p:txEl>
                                          </p:spTgt>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200"/>
                                        <p:tgtEl>
                                          <p:spTgt spid="6">
                                            <p:txEl>
                                              <p:pRg st="4" end="4"/>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2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B16528A-587F-4640-B3C9-8C8A2DD10ED5}"/>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Accuracy of Model</a:t>
            </a:r>
            <a:endParaRPr lang="en-SG" sz="4400">
              <a:solidFill>
                <a:schemeClr val="accent3"/>
              </a:solidFill>
            </a:endParaRPr>
          </a:p>
        </p:txBody>
      </p:sp>
      <p:sp>
        <p:nvSpPr>
          <p:cNvPr id="16" name="TextBox 15">
            <a:extLst>
              <a:ext uri="{FF2B5EF4-FFF2-40B4-BE49-F238E27FC236}">
                <a16:creationId xmlns:a16="http://schemas.microsoft.com/office/drawing/2014/main" id="{20D47275-B3E1-4EC6-B80E-E61E2EF2797A}"/>
              </a:ext>
            </a:extLst>
          </p:cNvPr>
          <p:cNvSpPr txBox="1"/>
          <p:nvPr/>
        </p:nvSpPr>
        <p:spPr>
          <a:xfrm>
            <a:off x="-41474" y="90185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lang="en-SG" sz="1800">
                <a:solidFill>
                  <a:srgbClr val="FFFFFF"/>
                </a:solidFill>
                <a:latin typeface="Maven Pro"/>
                <a:sym typeface="Maven Pro"/>
              </a:rPr>
              <a:t>Train</a:t>
            </a:r>
            <a:r>
              <a:rPr kumimoji="0" lang="en-SG" sz="1800" b="0" i="0" u="none" strike="noStrike" kern="0" cap="none" spc="0" normalizeH="0" baseline="0" noProof="0">
                <a:ln>
                  <a:noFill/>
                </a:ln>
                <a:solidFill>
                  <a:srgbClr val="FFFFFF"/>
                </a:solidFill>
                <a:effectLst/>
                <a:uLnTx/>
                <a:uFillTx/>
                <a:latin typeface="Maven Pro"/>
                <a:sym typeface="Maven Pro"/>
              </a:rPr>
              <a: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8" name="TextBox 17">
            <a:extLst>
              <a:ext uri="{FF2B5EF4-FFF2-40B4-BE49-F238E27FC236}">
                <a16:creationId xmlns:a16="http://schemas.microsoft.com/office/drawing/2014/main" id="{289BCEEC-510A-4C8B-8A7B-64149B5540D4}"/>
              </a:ext>
            </a:extLst>
          </p:cNvPr>
          <p:cNvSpPr txBox="1"/>
          <p:nvPr/>
        </p:nvSpPr>
        <p:spPr>
          <a:xfrm>
            <a:off x="4443823" y="861549"/>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Test: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0" name="Picture 9">
            <a:extLst>
              <a:ext uri="{FF2B5EF4-FFF2-40B4-BE49-F238E27FC236}">
                <a16:creationId xmlns:a16="http://schemas.microsoft.com/office/drawing/2014/main" id="{8597DC57-F82F-4EB8-8159-B5AFD7861FE4}"/>
              </a:ext>
            </a:extLst>
          </p:cNvPr>
          <p:cNvPicPr>
            <a:picLocks noChangeAspect="1"/>
          </p:cNvPicPr>
          <p:nvPr/>
        </p:nvPicPr>
        <p:blipFill>
          <a:blip r:embed="rId3"/>
          <a:stretch>
            <a:fillRect/>
          </a:stretch>
        </p:blipFill>
        <p:spPr>
          <a:xfrm>
            <a:off x="952747" y="935988"/>
            <a:ext cx="3386338" cy="4173377"/>
          </a:xfrm>
          <a:prstGeom prst="rect">
            <a:avLst/>
          </a:prstGeom>
        </p:spPr>
      </p:pic>
      <p:pic>
        <p:nvPicPr>
          <p:cNvPr id="17" name="Picture 16">
            <a:extLst>
              <a:ext uri="{FF2B5EF4-FFF2-40B4-BE49-F238E27FC236}">
                <a16:creationId xmlns:a16="http://schemas.microsoft.com/office/drawing/2014/main" id="{5553E476-1530-48AD-AEAA-75744B434E94}"/>
              </a:ext>
            </a:extLst>
          </p:cNvPr>
          <p:cNvPicPr>
            <a:picLocks noChangeAspect="1"/>
          </p:cNvPicPr>
          <p:nvPr/>
        </p:nvPicPr>
        <p:blipFill>
          <a:blip r:embed="rId4"/>
          <a:stretch>
            <a:fillRect/>
          </a:stretch>
        </p:blipFill>
        <p:spPr>
          <a:xfrm>
            <a:off x="5482803" y="901854"/>
            <a:ext cx="3493749" cy="4241646"/>
          </a:xfrm>
          <a:prstGeom prst="rect">
            <a:avLst/>
          </a:prstGeom>
        </p:spPr>
      </p:pic>
      <p:sp>
        <p:nvSpPr>
          <p:cNvPr id="7" name="Oval 6">
            <a:extLst>
              <a:ext uri="{FF2B5EF4-FFF2-40B4-BE49-F238E27FC236}">
                <a16:creationId xmlns:a16="http://schemas.microsoft.com/office/drawing/2014/main" id="{26EFB758-77A4-4C55-B195-C2A9DE05513C}"/>
              </a:ext>
            </a:extLst>
          </p:cNvPr>
          <p:cNvSpPr/>
          <p:nvPr/>
        </p:nvSpPr>
        <p:spPr>
          <a:xfrm rot="16200000">
            <a:off x="1871800" y="119339"/>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4F173846-4F76-402A-BFBA-505DAD90DC03}"/>
              </a:ext>
            </a:extLst>
          </p:cNvPr>
          <p:cNvSpPr/>
          <p:nvPr/>
        </p:nvSpPr>
        <p:spPr>
          <a:xfrm rot="16200000">
            <a:off x="6443331" y="51070"/>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060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Clustering</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381774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4446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5952392"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Generalising Features</a:t>
            </a:r>
            <a:endParaRPr lang="en-SG" sz="4400">
              <a:solidFill>
                <a:schemeClr val="accent3"/>
              </a:solidFill>
            </a:endParaRPr>
          </a:p>
        </p:txBody>
      </p:sp>
      <p:pic>
        <p:nvPicPr>
          <p:cNvPr id="10" name="Picture 8" descr="Graphical user interface, text, application&#10;&#10;Description automatically generated">
            <a:extLst>
              <a:ext uri="{FF2B5EF4-FFF2-40B4-BE49-F238E27FC236}">
                <a16:creationId xmlns:a16="http://schemas.microsoft.com/office/drawing/2014/main" id="{4A35857D-7869-42B8-B6B0-3C44E1805EED}"/>
              </a:ext>
            </a:extLst>
          </p:cNvPr>
          <p:cNvPicPr>
            <a:picLocks noChangeAspect="1"/>
          </p:cNvPicPr>
          <p:nvPr/>
        </p:nvPicPr>
        <p:blipFill rotWithShape="1">
          <a:blip r:embed="rId3"/>
          <a:srcRect t="67303" r="36497"/>
          <a:stretch/>
        </p:blipFill>
        <p:spPr>
          <a:xfrm>
            <a:off x="4266392" y="1066037"/>
            <a:ext cx="4691494" cy="390740"/>
          </a:xfrm>
          <a:prstGeom prst="rect">
            <a:avLst/>
          </a:prstGeom>
        </p:spPr>
      </p:pic>
      <p:grpSp>
        <p:nvGrpSpPr>
          <p:cNvPr id="2" name="Group 1">
            <a:extLst>
              <a:ext uri="{FF2B5EF4-FFF2-40B4-BE49-F238E27FC236}">
                <a16:creationId xmlns:a16="http://schemas.microsoft.com/office/drawing/2014/main" id="{4E8D28E2-C775-4E7C-A18F-6835FAB27C52}"/>
              </a:ext>
            </a:extLst>
          </p:cNvPr>
          <p:cNvGrpSpPr>
            <a:grpSpLocks noChangeAspect="1"/>
          </p:cNvGrpSpPr>
          <p:nvPr/>
        </p:nvGrpSpPr>
        <p:grpSpPr>
          <a:xfrm>
            <a:off x="4251825" y="1576014"/>
            <a:ext cx="4706061" cy="1174749"/>
            <a:chOff x="3025149" y="3195990"/>
            <a:chExt cx="6118851" cy="1527416"/>
          </a:xfrm>
        </p:grpSpPr>
        <p:pic>
          <p:nvPicPr>
            <p:cNvPr id="11" name="Picture 6" descr="Table&#10;&#10;Description automatically generated">
              <a:extLst>
                <a:ext uri="{FF2B5EF4-FFF2-40B4-BE49-F238E27FC236}">
                  <a16:creationId xmlns:a16="http://schemas.microsoft.com/office/drawing/2014/main" id="{CA5DD303-FAF3-4EFB-9AE0-575293087483}"/>
                </a:ext>
              </a:extLst>
            </p:cNvPr>
            <p:cNvPicPr>
              <a:picLocks noChangeAspect="1"/>
            </p:cNvPicPr>
            <p:nvPr/>
          </p:nvPicPr>
          <p:blipFill rotWithShape="1">
            <a:blip r:embed="rId4"/>
            <a:srcRect l="336" t="-298" r="36134" b="72280"/>
            <a:stretch/>
          </p:blipFill>
          <p:spPr>
            <a:xfrm>
              <a:off x="3025149" y="3195990"/>
              <a:ext cx="2794370" cy="1527416"/>
            </a:xfrm>
            <a:prstGeom prst="rect">
              <a:avLst/>
            </a:prstGeom>
          </p:spPr>
        </p:pic>
        <p:pic>
          <p:nvPicPr>
            <p:cNvPr id="12" name="Picture 7" descr="Table&#10;&#10;Description automatically generated">
              <a:extLst>
                <a:ext uri="{FF2B5EF4-FFF2-40B4-BE49-F238E27FC236}">
                  <a16:creationId xmlns:a16="http://schemas.microsoft.com/office/drawing/2014/main" id="{9C648549-D6C1-402C-9CBE-0306E2E7F994}"/>
                </a:ext>
              </a:extLst>
            </p:cNvPr>
            <p:cNvPicPr>
              <a:picLocks noChangeAspect="1"/>
            </p:cNvPicPr>
            <p:nvPr/>
          </p:nvPicPr>
          <p:blipFill rotWithShape="1">
            <a:blip r:embed="rId4"/>
            <a:srcRect l="1008" t="72727" r="27731" b="9389"/>
            <a:stretch/>
          </p:blipFill>
          <p:spPr>
            <a:xfrm>
              <a:off x="6349630" y="3637408"/>
              <a:ext cx="2794370" cy="644579"/>
            </a:xfrm>
            <a:prstGeom prst="rect">
              <a:avLst/>
            </a:prstGeom>
          </p:spPr>
        </p:pic>
        <p:sp>
          <p:nvSpPr>
            <p:cNvPr id="14" name="Right Brace 13">
              <a:extLst>
                <a:ext uri="{FF2B5EF4-FFF2-40B4-BE49-F238E27FC236}">
                  <a16:creationId xmlns:a16="http://schemas.microsoft.com/office/drawing/2014/main" id="{C2F88A7D-346C-44D6-BBA9-78747171923F}"/>
                </a:ext>
              </a:extLst>
            </p:cNvPr>
            <p:cNvSpPr/>
            <p:nvPr/>
          </p:nvSpPr>
          <p:spPr>
            <a:xfrm>
              <a:off x="5845303" y="3238821"/>
              <a:ext cx="452062" cy="1466999"/>
            </a:xfrm>
            <a:prstGeom prst="rightBrace">
              <a:avLst>
                <a:gd name="adj1" fmla="val 62879"/>
                <a:gd name="adj2" fmla="val 48934"/>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FF0000"/>
                </a:solidFill>
              </a:endParaRPr>
            </a:p>
          </p:txBody>
        </p:sp>
      </p:grpSp>
      <p:sp>
        <p:nvSpPr>
          <p:cNvPr id="15" name="Text Placeholder 8">
            <a:extLst>
              <a:ext uri="{FF2B5EF4-FFF2-40B4-BE49-F238E27FC236}">
                <a16:creationId xmlns:a16="http://schemas.microsoft.com/office/drawing/2014/main" id="{3CCD1483-CD0D-4DA2-933C-C283B2A85E29}"/>
              </a:ext>
            </a:extLst>
          </p:cNvPr>
          <p:cNvSpPr txBox="1">
            <a:spLocks/>
          </p:cNvSpPr>
          <p:nvPr/>
        </p:nvSpPr>
        <p:spPr>
          <a:xfrm>
            <a:off x="3494808" y="-5034301"/>
            <a:ext cx="3136392"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16" name="Text Placeholder 8">
            <a:extLst>
              <a:ext uri="{FF2B5EF4-FFF2-40B4-BE49-F238E27FC236}">
                <a16:creationId xmlns:a16="http://schemas.microsoft.com/office/drawing/2014/main" id="{C2CB42C6-08CD-4713-9375-66E59EC5EF19}"/>
              </a:ext>
            </a:extLst>
          </p:cNvPr>
          <p:cNvSpPr txBox="1">
            <a:spLocks/>
          </p:cNvSpPr>
          <p:nvPr/>
        </p:nvSpPr>
        <p:spPr>
          <a:xfrm>
            <a:off x="2279552" y="9016979"/>
            <a:ext cx="3136392"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17" name="Text Placeholder 8">
            <a:extLst>
              <a:ext uri="{FF2B5EF4-FFF2-40B4-BE49-F238E27FC236}">
                <a16:creationId xmlns:a16="http://schemas.microsoft.com/office/drawing/2014/main" id="{6F0A8AAD-45F8-4363-B490-8095F67E6920}"/>
              </a:ext>
            </a:extLst>
          </p:cNvPr>
          <p:cNvSpPr txBox="1">
            <a:spLocks/>
          </p:cNvSpPr>
          <p:nvPr/>
        </p:nvSpPr>
        <p:spPr>
          <a:xfrm>
            <a:off x="0" y="1194765"/>
            <a:ext cx="4405259" cy="3610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Birth Year </a:t>
            </a:r>
            <a:r>
              <a:rPr lang="en-SG" sz="2000">
                <a:sym typeface="Wingdings" panose="05000000000000000000" pitchFamily="2" charset="2"/>
              </a:rPr>
              <a:t> Age</a:t>
            </a:r>
            <a:endParaRPr lang="en-SG" sz="2000"/>
          </a:p>
          <a:p>
            <a:pPr>
              <a:lnSpc>
                <a:spcPct val="120000"/>
              </a:lnSpc>
            </a:pPr>
            <a:r>
              <a:rPr lang="en-SG" sz="2000"/>
              <a:t>Educational Level</a:t>
            </a:r>
            <a:endParaRPr lang="en-SG" sz="2400"/>
          </a:p>
          <a:p>
            <a:pPr lvl="1">
              <a:lnSpc>
                <a:spcPct val="120000"/>
              </a:lnSpc>
              <a:spcBef>
                <a:spcPts val="0"/>
              </a:spcBef>
            </a:pPr>
            <a:r>
              <a:rPr lang="en-SG" sz="1600"/>
              <a:t>PhD/Masters </a:t>
            </a:r>
            <a:r>
              <a:rPr lang="en-SG" sz="1600">
                <a:sym typeface="Wingdings" panose="05000000000000000000" pitchFamily="2" charset="2"/>
              </a:rPr>
              <a:t> Postgraduates</a:t>
            </a:r>
            <a:endParaRPr lang="en-SG" sz="1600"/>
          </a:p>
          <a:p>
            <a:pPr lvl="1">
              <a:lnSpc>
                <a:spcPct val="120000"/>
              </a:lnSpc>
              <a:spcBef>
                <a:spcPts val="0"/>
              </a:spcBef>
            </a:pPr>
            <a:r>
              <a:rPr lang="en-SG" sz="1600"/>
              <a:t>Graduation/2n Cycle </a:t>
            </a:r>
            <a:r>
              <a:rPr lang="en-SG" sz="1600">
                <a:sym typeface="Wingdings" panose="05000000000000000000" pitchFamily="2" charset="2"/>
              </a:rPr>
              <a:t> Graduates</a:t>
            </a:r>
          </a:p>
          <a:p>
            <a:pPr lvl="1">
              <a:lnSpc>
                <a:spcPct val="120000"/>
              </a:lnSpc>
              <a:spcBef>
                <a:spcPts val="0"/>
              </a:spcBef>
            </a:pPr>
            <a:r>
              <a:rPr lang="en-SG" sz="1600">
                <a:sym typeface="Wingdings" panose="05000000000000000000" pitchFamily="2" charset="2"/>
              </a:rPr>
              <a:t>Basic  Undergraduates</a:t>
            </a:r>
          </a:p>
          <a:p>
            <a:pPr>
              <a:lnSpc>
                <a:spcPct val="120000"/>
              </a:lnSpc>
            </a:pPr>
            <a:r>
              <a:rPr lang="en-SG" sz="2000"/>
              <a:t>Teens + Kids </a:t>
            </a:r>
            <a:r>
              <a:rPr lang="en-SG" sz="2000">
                <a:sym typeface="Wingdings" panose="05000000000000000000" pitchFamily="2" charset="2"/>
              </a:rPr>
              <a:t></a:t>
            </a:r>
            <a:r>
              <a:rPr lang="en-SG" sz="2000"/>
              <a:t> No. of Children</a:t>
            </a:r>
          </a:p>
          <a:p>
            <a:pPr>
              <a:lnSpc>
                <a:spcPct val="120000"/>
              </a:lnSpc>
            </a:pPr>
            <a:r>
              <a:rPr lang="en-SG" sz="2000"/>
              <a:t>All Product Spend </a:t>
            </a:r>
            <a:r>
              <a:rPr lang="en-SG" sz="2000">
                <a:sym typeface="Wingdings" panose="05000000000000000000" pitchFamily="2" charset="2"/>
              </a:rPr>
              <a:t> Total Spend</a:t>
            </a:r>
          </a:p>
          <a:p>
            <a:pPr>
              <a:lnSpc>
                <a:spcPct val="120000"/>
              </a:lnSpc>
            </a:pPr>
            <a:r>
              <a:rPr lang="en-SG" sz="2000" err="1"/>
              <a:t>Prev</a:t>
            </a:r>
            <a:r>
              <a:rPr lang="en-SG" sz="2000"/>
              <a:t> + </a:t>
            </a:r>
            <a:r>
              <a:rPr lang="en-SG" sz="2000" err="1"/>
              <a:t>Curr</a:t>
            </a:r>
            <a:r>
              <a:rPr lang="en-SG" sz="2000"/>
              <a:t> Campaigns </a:t>
            </a:r>
            <a:r>
              <a:rPr lang="en-SG" sz="2000">
                <a:sym typeface="Wingdings" panose="05000000000000000000" pitchFamily="2" charset="2"/>
              </a:rPr>
              <a:t> </a:t>
            </a:r>
          </a:p>
          <a:p>
            <a:pPr marL="165100" indent="0">
              <a:lnSpc>
                <a:spcPct val="120000"/>
              </a:lnSpc>
              <a:buNone/>
            </a:pPr>
            <a:r>
              <a:rPr lang="en-SG" sz="2000">
                <a:sym typeface="Wingdings" panose="05000000000000000000" pitchFamily="2" charset="2"/>
              </a:rPr>
              <a:t>     Total Accepted Campaign</a:t>
            </a:r>
            <a:endParaRPr lang="en-SG" sz="2000"/>
          </a:p>
        </p:txBody>
      </p:sp>
      <p:pic>
        <p:nvPicPr>
          <p:cNvPr id="18" name="Picture 4" descr="Graphical user interface, text, application, email&#10;&#10;Description automatically generated">
            <a:extLst>
              <a:ext uri="{FF2B5EF4-FFF2-40B4-BE49-F238E27FC236}">
                <a16:creationId xmlns:a16="http://schemas.microsoft.com/office/drawing/2014/main" id="{8F606038-2BD5-4740-AFFF-623E0910A444}"/>
              </a:ext>
            </a:extLst>
          </p:cNvPr>
          <p:cNvPicPr>
            <a:picLocks noChangeAspect="1"/>
          </p:cNvPicPr>
          <p:nvPr/>
        </p:nvPicPr>
        <p:blipFill rotWithShape="1">
          <a:blip r:embed="rId5"/>
          <a:srcRect r="54083" b="80232"/>
          <a:stretch/>
        </p:blipFill>
        <p:spPr>
          <a:xfrm>
            <a:off x="4266392" y="2876852"/>
            <a:ext cx="4741035" cy="390740"/>
          </a:xfrm>
          <a:prstGeom prst="rect">
            <a:avLst/>
          </a:prstGeom>
        </p:spPr>
      </p:pic>
      <p:pic>
        <p:nvPicPr>
          <p:cNvPr id="19" name="Picture 4" descr="Graphical user interface, text, application, email&#10;&#10;Description automatically generated">
            <a:extLst>
              <a:ext uri="{FF2B5EF4-FFF2-40B4-BE49-F238E27FC236}">
                <a16:creationId xmlns:a16="http://schemas.microsoft.com/office/drawing/2014/main" id="{88048652-886A-4DE3-9B87-3B93017787A0}"/>
              </a:ext>
            </a:extLst>
          </p:cNvPr>
          <p:cNvPicPr>
            <a:picLocks noChangeAspect="1"/>
          </p:cNvPicPr>
          <p:nvPr/>
        </p:nvPicPr>
        <p:blipFill rotWithShape="1">
          <a:blip r:embed="rId5"/>
          <a:srcRect t="39476" b="38576"/>
          <a:stretch/>
        </p:blipFill>
        <p:spPr>
          <a:xfrm>
            <a:off x="4285453" y="3514785"/>
            <a:ext cx="4741035" cy="197316"/>
          </a:xfrm>
          <a:prstGeom prst="rect">
            <a:avLst/>
          </a:prstGeom>
        </p:spPr>
      </p:pic>
      <p:pic>
        <p:nvPicPr>
          <p:cNvPr id="20" name="Picture 4" descr="Graphical user interface, text, application, email&#10;&#10;Description automatically generated">
            <a:extLst>
              <a:ext uri="{FF2B5EF4-FFF2-40B4-BE49-F238E27FC236}">
                <a16:creationId xmlns:a16="http://schemas.microsoft.com/office/drawing/2014/main" id="{2A889AB6-EA91-4D6D-AAF7-26D469ABBA16}"/>
              </a:ext>
            </a:extLst>
          </p:cNvPr>
          <p:cNvPicPr>
            <a:picLocks noChangeAspect="1"/>
          </p:cNvPicPr>
          <p:nvPr/>
        </p:nvPicPr>
        <p:blipFill rotWithShape="1">
          <a:blip r:embed="rId5"/>
          <a:srcRect t="80164"/>
          <a:stretch/>
        </p:blipFill>
        <p:spPr>
          <a:xfrm>
            <a:off x="4275248" y="4143163"/>
            <a:ext cx="4732179" cy="178000"/>
          </a:xfrm>
          <a:prstGeom prst="rect">
            <a:avLst/>
          </a:prstGeom>
        </p:spPr>
      </p:pic>
    </p:spTree>
    <p:extLst>
      <p:ext uri="{BB962C8B-B14F-4D97-AF65-F5344CB8AC3E}">
        <p14:creationId xmlns:p14="http://schemas.microsoft.com/office/powerpoint/2010/main" val="289465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Effect transition="in" filter="fade">
                                      <p:cBhvr>
                                        <p:cTn id="15" dur="500"/>
                                        <p:tgtEl>
                                          <p:spTgt spid="1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fade">
                                      <p:cBhvr>
                                        <p:cTn id="26" dur="500"/>
                                        <p:tgtEl>
                                          <p:spTgt spid="17">
                                            <p:txEl>
                                              <p:pRg st="3" end="3"/>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fade">
                                      <p:cBhvr>
                                        <p:cTn id="30" dur="500"/>
                                        <p:tgtEl>
                                          <p:spTgt spid="1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animEffect transition="in" filter="fade">
                                      <p:cBhvr>
                                        <p:cTn id="35" dur="500"/>
                                        <p:tgtEl>
                                          <p:spTgt spid="17">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500"/>
                                        <p:tgtEl>
                                          <p:spTgt spid="17">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xEl>
                                              <p:pRg st="7" end="7"/>
                                            </p:txEl>
                                          </p:spTgt>
                                        </p:tgtEl>
                                        <p:attrNameLst>
                                          <p:attrName>style.visibility</p:attrName>
                                        </p:attrNameLst>
                                      </p:cBhvr>
                                      <p:to>
                                        <p:strVal val="visible"/>
                                      </p:to>
                                    </p:set>
                                    <p:animEffect transition="in" filter="fade">
                                      <p:cBhvr>
                                        <p:cTn id="51" dur="500"/>
                                        <p:tgtEl>
                                          <p:spTgt spid="17">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xEl>
                                              <p:pRg st="8" end="8"/>
                                            </p:txEl>
                                          </p:spTgt>
                                        </p:tgtEl>
                                        <p:attrNameLst>
                                          <p:attrName>style.visibility</p:attrName>
                                        </p:attrNameLst>
                                      </p:cBhvr>
                                      <p:to>
                                        <p:strVal val="visible"/>
                                      </p:to>
                                    </p:set>
                                    <p:animEffect transition="in" filter="fade">
                                      <p:cBhvr>
                                        <p:cTn id="54" dur="500"/>
                                        <p:tgtEl>
                                          <p:spTgt spid="17">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7BD1F6-EE0E-0E4F-0AC3-48BFF6041210}"/>
              </a:ext>
            </a:extLst>
          </p:cNvPr>
          <p:cNvSpPr txBox="1">
            <a:spLocks/>
          </p:cNvSpPr>
          <p:nvPr/>
        </p:nvSpPr>
        <p:spPr>
          <a:xfrm>
            <a:off x="31037" y="4756976"/>
            <a:ext cx="2253290" cy="3026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endParaRPr lang="en-US" sz="1400">
              <a:solidFill>
                <a:schemeClr val="accent3"/>
              </a:solidFill>
            </a:endParaRPr>
          </a:p>
        </p:txBody>
      </p:sp>
      <p:pic>
        <p:nvPicPr>
          <p:cNvPr id="8" name="Picture 8" descr="Chart&#10;&#10;Description automatically generated">
            <a:extLst>
              <a:ext uri="{FF2B5EF4-FFF2-40B4-BE49-F238E27FC236}">
                <a16:creationId xmlns:a16="http://schemas.microsoft.com/office/drawing/2014/main" id="{A0866F97-69B9-D7A9-AF2E-478787B00A69}"/>
              </a:ext>
            </a:extLst>
          </p:cNvPr>
          <p:cNvPicPr>
            <a:picLocks noChangeAspect="1"/>
          </p:cNvPicPr>
          <p:nvPr/>
        </p:nvPicPr>
        <p:blipFill>
          <a:blip r:embed="rId3"/>
          <a:stretch>
            <a:fillRect/>
          </a:stretch>
        </p:blipFill>
        <p:spPr>
          <a:xfrm>
            <a:off x="5051727" y="1143484"/>
            <a:ext cx="2743200" cy="2058269"/>
          </a:xfrm>
          <a:prstGeom prst="rect">
            <a:avLst/>
          </a:prstGeom>
        </p:spPr>
      </p:pic>
      <p:pic>
        <p:nvPicPr>
          <p:cNvPr id="10" name="Picture 10" descr="Chart&#10;&#10;Description automatically generated">
            <a:extLst>
              <a:ext uri="{FF2B5EF4-FFF2-40B4-BE49-F238E27FC236}">
                <a16:creationId xmlns:a16="http://schemas.microsoft.com/office/drawing/2014/main" id="{632CE904-44C0-1374-B773-170AFCA4AC0A}"/>
              </a:ext>
            </a:extLst>
          </p:cNvPr>
          <p:cNvPicPr>
            <a:picLocks noChangeAspect="1"/>
          </p:cNvPicPr>
          <p:nvPr/>
        </p:nvPicPr>
        <p:blipFill>
          <a:blip r:embed="rId4"/>
          <a:stretch>
            <a:fillRect/>
          </a:stretch>
        </p:blipFill>
        <p:spPr>
          <a:xfrm>
            <a:off x="1129573" y="1058917"/>
            <a:ext cx="2864614" cy="2142835"/>
          </a:xfrm>
          <a:prstGeom prst="rect">
            <a:avLst/>
          </a:prstGeom>
        </p:spPr>
      </p:pic>
      <p:sp>
        <p:nvSpPr>
          <p:cNvPr id="9" name="Title 2">
            <a:extLst>
              <a:ext uri="{FF2B5EF4-FFF2-40B4-BE49-F238E27FC236}">
                <a16:creationId xmlns:a16="http://schemas.microsoft.com/office/drawing/2014/main" id="{276F5B45-95F0-447B-AF5D-02D7A851DF87}"/>
              </a:ext>
            </a:extLst>
          </p:cNvPr>
          <p:cNvSpPr txBox="1">
            <a:spLocks/>
          </p:cNvSpPr>
          <p:nvPr/>
        </p:nvSpPr>
        <p:spPr>
          <a:xfrm>
            <a:off x="0" y="0"/>
            <a:ext cx="66243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Removing Obvious Outliers</a:t>
            </a:r>
            <a:endParaRPr lang="en-SG" sz="4400">
              <a:solidFill>
                <a:schemeClr val="accent3"/>
              </a:solidFill>
            </a:endParaRPr>
          </a:p>
        </p:txBody>
      </p:sp>
      <p:sp>
        <p:nvSpPr>
          <p:cNvPr id="13" name="Text Placeholder 8">
            <a:extLst>
              <a:ext uri="{FF2B5EF4-FFF2-40B4-BE49-F238E27FC236}">
                <a16:creationId xmlns:a16="http://schemas.microsoft.com/office/drawing/2014/main" id="{70A3EE0B-5479-46C8-BB3F-D76FB7153259}"/>
              </a:ext>
            </a:extLst>
          </p:cNvPr>
          <p:cNvSpPr txBox="1">
            <a:spLocks/>
          </p:cNvSpPr>
          <p:nvPr/>
        </p:nvSpPr>
        <p:spPr>
          <a:xfrm>
            <a:off x="1092192" y="3309557"/>
            <a:ext cx="2939376" cy="1418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Age</a:t>
            </a:r>
            <a:endParaRPr lang="en-SG" sz="2400"/>
          </a:p>
          <a:p>
            <a:pPr lvl="1">
              <a:lnSpc>
                <a:spcPct val="120000"/>
              </a:lnSpc>
              <a:spcBef>
                <a:spcPts val="0"/>
              </a:spcBef>
            </a:pPr>
            <a:r>
              <a:rPr lang="en-SG" sz="1600"/>
              <a:t>Customers &gt; 100</a:t>
            </a:r>
          </a:p>
        </p:txBody>
      </p:sp>
      <p:sp>
        <p:nvSpPr>
          <p:cNvPr id="14" name="Text Placeholder 8">
            <a:extLst>
              <a:ext uri="{FF2B5EF4-FFF2-40B4-BE49-F238E27FC236}">
                <a16:creationId xmlns:a16="http://schemas.microsoft.com/office/drawing/2014/main" id="{C2DE08EA-A9A2-4B89-9214-596AF46B25E5}"/>
              </a:ext>
            </a:extLst>
          </p:cNvPr>
          <p:cNvSpPr txBox="1">
            <a:spLocks/>
          </p:cNvSpPr>
          <p:nvPr/>
        </p:nvSpPr>
        <p:spPr>
          <a:xfrm>
            <a:off x="4953639" y="3375114"/>
            <a:ext cx="2939376" cy="1418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Income</a:t>
            </a:r>
            <a:endParaRPr lang="en-SG" sz="2400"/>
          </a:p>
          <a:p>
            <a:pPr lvl="1">
              <a:lnSpc>
                <a:spcPct val="120000"/>
              </a:lnSpc>
              <a:spcBef>
                <a:spcPts val="0"/>
              </a:spcBef>
            </a:pPr>
            <a:r>
              <a:rPr lang="en-SG" sz="1600"/>
              <a:t>Income &gt; $600,000</a:t>
            </a:r>
          </a:p>
        </p:txBody>
      </p:sp>
    </p:spTree>
    <p:extLst>
      <p:ext uri="{BB962C8B-B14F-4D97-AF65-F5344CB8AC3E}">
        <p14:creationId xmlns:p14="http://schemas.microsoft.com/office/powerpoint/2010/main" val="187401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500"/>
                                        <p:tgtEl>
                                          <p:spTgt spid="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230032-6517-D229-A755-53E47395E8B7}"/>
              </a:ext>
            </a:extLst>
          </p:cNvPr>
          <p:cNvSpPr>
            <a:spLocks noGrp="1"/>
          </p:cNvSpPr>
          <p:nvPr>
            <p:ph type="subTitle" idx="1"/>
          </p:nvPr>
        </p:nvSpPr>
        <p:spPr>
          <a:xfrm>
            <a:off x="1456891" y="4498340"/>
            <a:ext cx="4594458" cy="450157"/>
          </a:xfrm>
        </p:spPr>
        <p:txBody>
          <a:bodyPr/>
          <a:lstStyle/>
          <a:p>
            <a:r>
              <a:rPr lang="en-US" sz="3200"/>
              <a:t>Optimal No. of Clusters</a:t>
            </a:r>
          </a:p>
        </p:txBody>
      </p:sp>
      <p:pic>
        <p:nvPicPr>
          <p:cNvPr id="5" name="Picture 5" descr="Chart, line chart&#10;&#10;Description automatically generated">
            <a:extLst>
              <a:ext uri="{FF2B5EF4-FFF2-40B4-BE49-F238E27FC236}">
                <a16:creationId xmlns:a16="http://schemas.microsoft.com/office/drawing/2014/main" id="{79054B65-9744-63E9-A18F-A36A98907C6B}"/>
              </a:ext>
            </a:extLst>
          </p:cNvPr>
          <p:cNvPicPr>
            <a:picLocks noChangeAspect="1"/>
          </p:cNvPicPr>
          <p:nvPr/>
        </p:nvPicPr>
        <p:blipFill>
          <a:blip r:embed="rId3"/>
          <a:stretch>
            <a:fillRect/>
          </a:stretch>
        </p:blipFill>
        <p:spPr>
          <a:xfrm>
            <a:off x="1867142" y="1097201"/>
            <a:ext cx="5171446" cy="3380897"/>
          </a:xfrm>
          <a:prstGeom prst="rect">
            <a:avLst/>
          </a:prstGeom>
        </p:spPr>
      </p:pic>
      <p:sp>
        <p:nvSpPr>
          <p:cNvPr id="6" name="Oval 5">
            <a:extLst>
              <a:ext uri="{FF2B5EF4-FFF2-40B4-BE49-F238E27FC236}">
                <a16:creationId xmlns:a16="http://schemas.microsoft.com/office/drawing/2014/main" id="{AB1FA056-599D-4319-B019-F3267CE69CB7}"/>
              </a:ext>
            </a:extLst>
          </p:cNvPr>
          <p:cNvSpPr/>
          <p:nvPr/>
        </p:nvSpPr>
        <p:spPr>
          <a:xfrm>
            <a:off x="3550920" y="2551430"/>
            <a:ext cx="406400" cy="19469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itle 2">
            <a:extLst>
              <a:ext uri="{FF2B5EF4-FFF2-40B4-BE49-F238E27FC236}">
                <a16:creationId xmlns:a16="http://schemas.microsoft.com/office/drawing/2014/main" id="{6B888B61-8F17-46A3-9CC8-1DBF0C54AF8A}"/>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K-Elbow </a:t>
            </a:r>
            <a:r>
              <a:rPr lang="en-US" sz="4400" err="1">
                <a:solidFill>
                  <a:schemeClr val="accent3"/>
                </a:solidFill>
              </a:rPr>
              <a:t>Visualiser</a:t>
            </a:r>
            <a:endParaRPr lang="en-SG" sz="4400">
              <a:solidFill>
                <a:schemeClr val="accent3"/>
              </a:solidFill>
            </a:endParaRPr>
          </a:p>
        </p:txBody>
      </p:sp>
    </p:spTree>
    <p:extLst>
      <p:ext uri="{BB962C8B-B14F-4D97-AF65-F5344CB8AC3E}">
        <p14:creationId xmlns:p14="http://schemas.microsoft.com/office/powerpoint/2010/main" val="333552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D7FF618-7A16-494F-B0FD-A4ABA5ADDF9A}"/>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Using K-Means++</a:t>
            </a:r>
            <a:endParaRPr lang="en-SG" sz="4400">
              <a:solidFill>
                <a:schemeClr val="accent3"/>
              </a:solidFill>
            </a:endParaRPr>
          </a:p>
        </p:txBody>
      </p:sp>
      <p:pic>
        <p:nvPicPr>
          <p:cNvPr id="10" name="Picture 9" descr="Chart, bar chart&#10;&#10;Description automatically generated">
            <a:extLst>
              <a:ext uri="{FF2B5EF4-FFF2-40B4-BE49-F238E27FC236}">
                <a16:creationId xmlns:a16="http://schemas.microsoft.com/office/drawing/2014/main" id="{B49FA903-9F22-47C8-901B-924466721ACB}"/>
              </a:ext>
            </a:extLst>
          </p:cNvPr>
          <p:cNvPicPr>
            <a:picLocks noChangeAspect="1"/>
          </p:cNvPicPr>
          <p:nvPr/>
        </p:nvPicPr>
        <p:blipFill>
          <a:blip r:embed="rId3"/>
          <a:stretch>
            <a:fillRect/>
          </a:stretch>
        </p:blipFill>
        <p:spPr>
          <a:xfrm>
            <a:off x="2253660" y="1084423"/>
            <a:ext cx="4331879" cy="3510437"/>
          </a:xfrm>
          <a:prstGeom prst="rect">
            <a:avLst/>
          </a:prstGeom>
        </p:spPr>
      </p:pic>
    </p:spTree>
    <p:extLst>
      <p:ext uri="{BB962C8B-B14F-4D97-AF65-F5344CB8AC3E}">
        <p14:creationId xmlns:p14="http://schemas.microsoft.com/office/powerpoint/2010/main" val="94516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796604" y="3492611"/>
            <a:ext cx="4424620" cy="589326"/>
          </a:xfrm>
        </p:spPr>
        <p:txBody>
          <a:bodyPr/>
          <a:lstStyle/>
          <a:p>
            <a:pPr>
              <a:lnSpc>
                <a:spcPct val="120000"/>
              </a:lnSpc>
            </a:pPr>
            <a:r>
              <a:rPr lang="en-GB" sz="2000"/>
              <a:t>Distinct Differences in Income</a:t>
            </a:r>
          </a:p>
          <a:p>
            <a:pPr>
              <a:lnSpc>
                <a:spcPct val="120000"/>
              </a:lnSpc>
            </a:pPr>
            <a:r>
              <a:rPr lang="en-GB" sz="2000"/>
              <a:t>Represented by Income Pyramid</a:t>
            </a:r>
          </a:p>
        </p:txBody>
      </p:sp>
      <p:pic>
        <p:nvPicPr>
          <p:cNvPr id="9" name="Picture 6" descr="Chart, box and whisker chart&#10;&#10;Description automatically generated">
            <a:extLst>
              <a:ext uri="{FF2B5EF4-FFF2-40B4-BE49-F238E27FC236}">
                <a16:creationId xmlns:a16="http://schemas.microsoft.com/office/drawing/2014/main" id="{97061B25-5F4C-4187-9707-822AD38DFE21}"/>
              </a:ext>
            </a:extLst>
          </p:cNvPr>
          <p:cNvPicPr>
            <a:picLocks noChangeAspect="1"/>
          </p:cNvPicPr>
          <p:nvPr/>
        </p:nvPicPr>
        <p:blipFill>
          <a:blip r:embed="rId3"/>
          <a:stretch>
            <a:fillRect/>
          </a:stretch>
        </p:blipFill>
        <p:spPr>
          <a:xfrm>
            <a:off x="796604" y="1061563"/>
            <a:ext cx="7550792" cy="1887377"/>
          </a:xfrm>
          <a:prstGeom prst="rect">
            <a:avLst/>
          </a:prstGeom>
        </p:spPr>
      </p:pic>
      <p:sp>
        <p:nvSpPr>
          <p:cNvPr id="10" name="Title 2">
            <a:extLst>
              <a:ext uri="{FF2B5EF4-FFF2-40B4-BE49-F238E27FC236}">
                <a16:creationId xmlns:a16="http://schemas.microsoft.com/office/drawing/2014/main" id="{73FFDBBB-706D-4312-A970-FC6C289F36F3}"/>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graphicFrame>
        <p:nvGraphicFramePr>
          <p:cNvPr id="3" name="Diagram 2">
            <a:extLst>
              <a:ext uri="{FF2B5EF4-FFF2-40B4-BE49-F238E27FC236}">
                <a16:creationId xmlns:a16="http://schemas.microsoft.com/office/drawing/2014/main" id="{15683878-E4F8-4C1B-BF8B-1BBA97790076}"/>
              </a:ext>
            </a:extLst>
          </p:cNvPr>
          <p:cNvGraphicFramePr/>
          <p:nvPr>
            <p:extLst>
              <p:ext uri="{D42A27DB-BD31-4B8C-83A1-F6EECF244321}">
                <p14:modId xmlns:p14="http://schemas.microsoft.com/office/powerpoint/2010/main" val="538887903"/>
              </p:ext>
            </p:extLst>
          </p:nvPr>
        </p:nvGraphicFramePr>
        <p:xfrm>
          <a:off x="5478466" y="3240306"/>
          <a:ext cx="2868930" cy="168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295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3">
                                            <p:graphicEl>
                                              <a:dgm id="{6FF5F819-82E2-44C7-8BF2-33EA24D80B7D}"/>
                                            </p:graphicEl>
                                          </p:spTgt>
                                        </p:tgtEl>
                                        <p:attrNameLst>
                                          <p:attrName>style.visibility</p:attrName>
                                        </p:attrNameLst>
                                      </p:cBhvr>
                                      <p:to>
                                        <p:strVal val="visible"/>
                                      </p:to>
                                    </p:set>
                                    <p:animEffect transition="in" filter="fade">
                                      <p:cBhvr>
                                        <p:cTn id="20" dur="1000"/>
                                        <p:tgtEl>
                                          <p:spTgt spid="3">
                                            <p:graphicEl>
                                              <a:dgm id="{6FF5F819-82E2-44C7-8BF2-33EA24D80B7D}"/>
                                            </p:graphicEl>
                                          </p:spTgt>
                                        </p:tgtEl>
                                      </p:cBhvr>
                                    </p:animEffect>
                                    <p:anim calcmode="lin" valueType="num">
                                      <p:cBhvr>
                                        <p:cTn id="21" dur="1000" fill="hold"/>
                                        <p:tgtEl>
                                          <p:spTgt spid="3">
                                            <p:graphicEl>
                                              <a:dgm id="{6FF5F819-82E2-44C7-8BF2-33EA24D80B7D}"/>
                                            </p:graphicEl>
                                          </p:spTgt>
                                        </p:tgtEl>
                                        <p:attrNameLst>
                                          <p:attrName>ppt_x</p:attrName>
                                        </p:attrNameLst>
                                      </p:cBhvr>
                                      <p:tavLst>
                                        <p:tav tm="0">
                                          <p:val>
                                            <p:strVal val="#ppt_x"/>
                                          </p:val>
                                        </p:tav>
                                        <p:tav tm="100000">
                                          <p:val>
                                            <p:strVal val="#ppt_x"/>
                                          </p:val>
                                        </p:tav>
                                      </p:tavLst>
                                    </p:anim>
                                    <p:anim calcmode="lin" valueType="num">
                                      <p:cBhvr>
                                        <p:cTn id="22" dur="1000" fill="hold"/>
                                        <p:tgtEl>
                                          <p:spTgt spid="3">
                                            <p:graphicEl>
                                              <a:dgm id="{6FF5F819-82E2-44C7-8BF2-33EA24D80B7D}"/>
                                            </p:graphic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3">
                                            <p:graphicEl>
                                              <a:dgm id="{DCD2F48C-E4DA-438E-A8C1-3C05219BA9C0}"/>
                                            </p:graphicEl>
                                          </p:spTgt>
                                        </p:tgtEl>
                                        <p:attrNameLst>
                                          <p:attrName>style.visibility</p:attrName>
                                        </p:attrNameLst>
                                      </p:cBhvr>
                                      <p:to>
                                        <p:strVal val="visible"/>
                                      </p:to>
                                    </p:set>
                                    <p:animEffect transition="in" filter="fade">
                                      <p:cBhvr>
                                        <p:cTn id="26" dur="1000"/>
                                        <p:tgtEl>
                                          <p:spTgt spid="3">
                                            <p:graphicEl>
                                              <a:dgm id="{DCD2F48C-E4DA-438E-A8C1-3C05219BA9C0}"/>
                                            </p:graphicEl>
                                          </p:spTgt>
                                        </p:tgtEl>
                                      </p:cBhvr>
                                    </p:animEffect>
                                    <p:anim calcmode="lin" valueType="num">
                                      <p:cBhvr>
                                        <p:cTn id="27" dur="1000" fill="hold"/>
                                        <p:tgtEl>
                                          <p:spTgt spid="3">
                                            <p:graphicEl>
                                              <a:dgm id="{DCD2F48C-E4DA-438E-A8C1-3C05219BA9C0}"/>
                                            </p:graphicEl>
                                          </p:spTgt>
                                        </p:tgtEl>
                                        <p:attrNameLst>
                                          <p:attrName>ppt_x</p:attrName>
                                        </p:attrNameLst>
                                      </p:cBhvr>
                                      <p:tavLst>
                                        <p:tav tm="0">
                                          <p:val>
                                            <p:strVal val="#ppt_x"/>
                                          </p:val>
                                        </p:tav>
                                        <p:tav tm="100000">
                                          <p:val>
                                            <p:strVal val="#ppt_x"/>
                                          </p:val>
                                        </p:tav>
                                      </p:tavLst>
                                    </p:anim>
                                    <p:anim calcmode="lin" valueType="num">
                                      <p:cBhvr>
                                        <p:cTn id="28" dur="1000" fill="hold"/>
                                        <p:tgtEl>
                                          <p:spTgt spid="3">
                                            <p:graphicEl>
                                              <a:dgm id="{DCD2F48C-E4DA-438E-A8C1-3C05219BA9C0}"/>
                                            </p:graphic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3">
                                            <p:graphicEl>
                                              <a:dgm id="{B199970C-BC62-4F79-84B8-85F13D808DE5}"/>
                                            </p:graphicEl>
                                          </p:spTgt>
                                        </p:tgtEl>
                                        <p:attrNameLst>
                                          <p:attrName>style.visibility</p:attrName>
                                        </p:attrNameLst>
                                      </p:cBhvr>
                                      <p:to>
                                        <p:strVal val="visible"/>
                                      </p:to>
                                    </p:set>
                                    <p:animEffect transition="in" filter="fade">
                                      <p:cBhvr>
                                        <p:cTn id="32" dur="1000"/>
                                        <p:tgtEl>
                                          <p:spTgt spid="3">
                                            <p:graphicEl>
                                              <a:dgm id="{B199970C-BC62-4F79-84B8-85F13D808DE5}"/>
                                            </p:graphicEl>
                                          </p:spTgt>
                                        </p:tgtEl>
                                      </p:cBhvr>
                                    </p:animEffect>
                                    <p:anim calcmode="lin" valueType="num">
                                      <p:cBhvr>
                                        <p:cTn id="33" dur="1000" fill="hold"/>
                                        <p:tgtEl>
                                          <p:spTgt spid="3">
                                            <p:graphicEl>
                                              <a:dgm id="{B199970C-BC62-4F79-84B8-85F13D808DE5}"/>
                                            </p:graphicEl>
                                          </p:spTgt>
                                        </p:tgtEl>
                                        <p:attrNameLst>
                                          <p:attrName>ppt_x</p:attrName>
                                        </p:attrNameLst>
                                      </p:cBhvr>
                                      <p:tavLst>
                                        <p:tav tm="0">
                                          <p:val>
                                            <p:strVal val="#ppt_x"/>
                                          </p:val>
                                        </p:tav>
                                        <p:tav tm="100000">
                                          <p:val>
                                            <p:strVal val="#ppt_x"/>
                                          </p:val>
                                        </p:tav>
                                      </p:tavLst>
                                    </p:anim>
                                    <p:anim calcmode="lin" valueType="num">
                                      <p:cBhvr>
                                        <p:cTn id="34" dur="1000" fill="hold"/>
                                        <p:tgtEl>
                                          <p:spTgt spid="3">
                                            <p:graphicEl>
                                              <a:dgm id="{B199970C-BC62-4F79-84B8-85F13D808DE5}"/>
                                            </p:graphicEl>
                                          </p:spTgt>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7" presetClass="entr" presetSubtype="0" fill="hold" grpId="0" nodeType="afterEffect">
                                  <p:stCondLst>
                                    <p:cond delay="0"/>
                                  </p:stCondLst>
                                  <p:childTnLst>
                                    <p:set>
                                      <p:cBhvr>
                                        <p:cTn id="37" dur="1" fill="hold">
                                          <p:stCondLst>
                                            <p:cond delay="0"/>
                                          </p:stCondLst>
                                        </p:cTn>
                                        <p:tgtEl>
                                          <p:spTgt spid="3">
                                            <p:graphicEl>
                                              <a:dgm id="{3B676D77-AFF1-49BD-BC0B-DAD5AB1793EC}"/>
                                            </p:graphicEl>
                                          </p:spTgt>
                                        </p:tgtEl>
                                        <p:attrNameLst>
                                          <p:attrName>style.visibility</p:attrName>
                                        </p:attrNameLst>
                                      </p:cBhvr>
                                      <p:to>
                                        <p:strVal val="visible"/>
                                      </p:to>
                                    </p:set>
                                    <p:animEffect transition="in" filter="fade">
                                      <p:cBhvr>
                                        <p:cTn id="38" dur="1000"/>
                                        <p:tgtEl>
                                          <p:spTgt spid="3">
                                            <p:graphicEl>
                                              <a:dgm id="{3B676D77-AFF1-49BD-BC0B-DAD5AB1793EC}"/>
                                            </p:graphicEl>
                                          </p:spTgt>
                                        </p:tgtEl>
                                      </p:cBhvr>
                                    </p:animEffect>
                                    <p:anim calcmode="lin" valueType="num">
                                      <p:cBhvr>
                                        <p:cTn id="39" dur="1000" fill="hold"/>
                                        <p:tgtEl>
                                          <p:spTgt spid="3">
                                            <p:graphicEl>
                                              <a:dgm id="{3B676D77-AFF1-49BD-BC0B-DAD5AB1793EC}"/>
                                            </p:graphicEl>
                                          </p:spTgt>
                                        </p:tgtEl>
                                        <p:attrNameLst>
                                          <p:attrName>ppt_x</p:attrName>
                                        </p:attrNameLst>
                                      </p:cBhvr>
                                      <p:tavLst>
                                        <p:tav tm="0">
                                          <p:val>
                                            <p:strVal val="#ppt_x"/>
                                          </p:val>
                                        </p:tav>
                                        <p:tav tm="100000">
                                          <p:val>
                                            <p:strVal val="#ppt_x"/>
                                          </p:val>
                                        </p:tav>
                                      </p:tavLst>
                                    </p:anim>
                                    <p:anim calcmode="lin" valueType="num">
                                      <p:cBhvr>
                                        <p:cTn id="40" dur="1000" fill="hold"/>
                                        <p:tgtEl>
                                          <p:spTgt spid="3">
                                            <p:graphicEl>
                                              <a:dgm id="{3B676D77-AFF1-49BD-BC0B-DAD5AB1793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Graphic spid="3"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3264409" y="2781876"/>
            <a:ext cx="3136392" cy="1683261"/>
          </a:xfrm>
        </p:spPr>
        <p:txBody>
          <a:body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pic>
        <p:nvPicPr>
          <p:cNvPr id="7" name="Picture 6" descr="Chart, box and whisker chart&#10;&#10;Description automatically generated">
            <a:extLst>
              <a:ext uri="{FF2B5EF4-FFF2-40B4-BE49-F238E27FC236}">
                <a16:creationId xmlns:a16="http://schemas.microsoft.com/office/drawing/2014/main" id="{483A9FDF-6049-4EFA-A80E-EA2A9F60D22F}"/>
              </a:ext>
            </a:extLst>
          </p:cNvPr>
          <p:cNvPicPr>
            <a:picLocks noChangeAspect="1"/>
          </p:cNvPicPr>
          <p:nvPr/>
        </p:nvPicPr>
        <p:blipFill>
          <a:blip r:embed="rId3"/>
          <a:stretch>
            <a:fillRect/>
          </a:stretch>
        </p:blipFill>
        <p:spPr>
          <a:xfrm>
            <a:off x="387410" y="970123"/>
            <a:ext cx="8426195" cy="168326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B90792AA-F381-43F8-B866-4059549475A9}"/>
              </a:ext>
            </a:extLst>
          </p:cNvPr>
          <p:cNvPicPr>
            <a:picLocks noChangeAspect="1"/>
          </p:cNvPicPr>
          <p:nvPr/>
        </p:nvPicPr>
        <p:blipFill>
          <a:blip r:embed="rId4"/>
          <a:stretch>
            <a:fillRect/>
          </a:stretch>
        </p:blipFill>
        <p:spPr>
          <a:xfrm>
            <a:off x="387410" y="2842813"/>
            <a:ext cx="2743200" cy="2103109"/>
          </a:xfrm>
          <a:prstGeom prst="rect">
            <a:avLst/>
          </a:prstGeom>
        </p:spPr>
      </p:pic>
      <p:graphicFrame>
        <p:nvGraphicFramePr>
          <p:cNvPr id="9" name="Diagram 8">
            <a:extLst>
              <a:ext uri="{FF2B5EF4-FFF2-40B4-BE49-F238E27FC236}">
                <a16:creationId xmlns:a16="http://schemas.microsoft.com/office/drawing/2014/main" id="{E2189F8D-797D-4EEB-929F-D14B8425208A}"/>
              </a:ext>
            </a:extLst>
          </p:cNvPr>
          <p:cNvGraphicFramePr/>
          <p:nvPr>
            <p:extLst>
              <p:ext uri="{D42A27DB-BD31-4B8C-83A1-F6EECF244321}">
                <p14:modId xmlns:p14="http://schemas.microsoft.com/office/powerpoint/2010/main" val="2536491259"/>
              </p:ext>
            </p:extLst>
          </p:nvPr>
        </p:nvGraphicFramePr>
        <p:xfrm>
          <a:off x="6097972" y="3167154"/>
          <a:ext cx="2868930" cy="16832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23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fade">
                                      <p:cBhvr>
                                        <p:cTn id="26" dur="500"/>
                                        <p:tgtEl>
                                          <p:spTgt spid="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3468208" y="1287817"/>
            <a:ext cx="3136392" cy="1683261"/>
          </a:xfrm>
        </p:spPr>
        <p:txBody>
          <a:bodyPr/>
          <a:lstStyle/>
          <a:p>
            <a:pPr>
              <a:lnSpc>
                <a:spcPct val="120000"/>
              </a:lnSpc>
            </a:pPr>
            <a:r>
              <a:rPr lang="en-SG" sz="2000"/>
              <a:t>Cluster 3 (on avg.)</a:t>
            </a:r>
            <a:endParaRPr lang="en-SG" sz="2400"/>
          </a:p>
          <a:p>
            <a:pPr lvl="1">
              <a:lnSpc>
                <a:spcPct val="120000"/>
              </a:lnSpc>
              <a:spcBef>
                <a:spcPts val="0"/>
              </a:spcBef>
            </a:pPr>
            <a:r>
              <a:rPr lang="en-SG" sz="1600"/>
              <a:t>Lowest Income</a:t>
            </a:r>
          </a:p>
          <a:p>
            <a:pPr lvl="1">
              <a:lnSpc>
                <a:spcPct val="120000"/>
              </a:lnSpc>
              <a:spcBef>
                <a:spcPts val="0"/>
              </a:spcBef>
            </a:pPr>
            <a:r>
              <a:rPr lang="en-SG" sz="1600"/>
              <a:t>Lowest Education</a:t>
            </a:r>
          </a:p>
          <a:p>
            <a:pPr lvl="1">
              <a:lnSpc>
                <a:spcPct val="120000"/>
              </a:lnSpc>
              <a:spcBef>
                <a:spcPts val="0"/>
              </a:spcBef>
            </a:pPr>
            <a:r>
              <a:rPr lang="en-SG" sz="1600"/>
              <a:t>Lowest Age</a:t>
            </a:r>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graphicFrame>
        <p:nvGraphicFramePr>
          <p:cNvPr id="9" name="Diagram 8">
            <a:extLst>
              <a:ext uri="{FF2B5EF4-FFF2-40B4-BE49-F238E27FC236}">
                <a16:creationId xmlns:a16="http://schemas.microsoft.com/office/drawing/2014/main" id="{E2189F8D-797D-4EEB-929F-D14B8425208A}"/>
              </a:ext>
            </a:extLst>
          </p:cNvPr>
          <p:cNvGraphicFramePr/>
          <p:nvPr>
            <p:extLst>
              <p:ext uri="{D42A27DB-BD31-4B8C-83A1-F6EECF244321}">
                <p14:modId xmlns:p14="http://schemas.microsoft.com/office/powerpoint/2010/main" val="2380529259"/>
              </p:ext>
            </p:extLst>
          </p:nvPr>
        </p:nvGraphicFramePr>
        <p:xfrm>
          <a:off x="6152836" y="1169047"/>
          <a:ext cx="2868930" cy="168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1" descr="Chart, bar chart&#10;&#10;Description automatically generated">
            <a:extLst>
              <a:ext uri="{FF2B5EF4-FFF2-40B4-BE49-F238E27FC236}">
                <a16:creationId xmlns:a16="http://schemas.microsoft.com/office/drawing/2014/main" id="{9AB36E75-1585-4B76-83C5-DE56E6955A43}"/>
              </a:ext>
            </a:extLst>
          </p:cNvPr>
          <p:cNvPicPr>
            <a:picLocks noChangeAspect="1"/>
          </p:cNvPicPr>
          <p:nvPr/>
        </p:nvPicPr>
        <p:blipFill>
          <a:blip r:embed="rId8"/>
          <a:stretch>
            <a:fillRect/>
          </a:stretch>
        </p:blipFill>
        <p:spPr>
          <a:xfrm>
            <a:off x="315296" y="970123"/>
            <a:ext cx="3234192" cy="2255716"/>
          </a:xfrm>
          <a:prstGeom prst="rect">
            <a:avLst/>
          </a:prstGeom>
        </p:spPr>
      </p:pic>
      <p:pic>
        <p:nvPicPr>
          <p:cNvPr id="11" name="Picture 12" descr="Chart, bar chart&#10;&#10;Description automatically generated">
            <a:extLst>
              <a:ext uri="{FF2B5EF4-FFF2-40B4-BE49-F238E27FC236}">
                <a16:creationId xmlns:a16="http://schemas.microsoft.com/office/drawing/2014/main" id="{F78207E1-26F3-47BA-ABE3-4B4AF58F2216}"/>
              </a:ext>
            </a:extLst>
          </p:cNvPr>
          <p:cNvPicPr>
            <a:picLocks noChangeAspect="1"/>
          </p:cNvPicPr>
          <p:nvPr/>
        </p:nvPicPr>
        <p:blipFill>
          <a:blip r:embed="rId9"/>
          <a:stretch>
            <a:fillRect/>
          </a:stretch>
        </p:blipFill>
        <p:spPr>
          <a:xfrm>
            <a:off x="317654" y="3344608"/>
            <a:ext cx="8360001" cy="1657538"/>
          </a:xfrm>
          <a:prstGeom prst="rect">
            <a:avLst/>
          </a:prstGeom>
        </p:spPr>
      </p:pic>
      <p:sp>
        <p:nvSpPr>
          <p:cNvPr id="12" name="Oval 11">
            <a:extLst>
              <a:ext uri="{FF2B5EF4-FFF2-40B4-BE49-F238E27FC236}">
                <a16:creationId xmlns:a16="http://schemas.microsoft.com/office/drawing/2014/main" id="{0CF8B4FD-1142-4279-87AE-937AC1D82DC9}"/>
              </a:ext>
            </a:extLst>
          </p:cNvPr>
          <p:cNvSpPr/>
          <p:nvPr/>
        </p:nvSpPr>
        <p:spPr>
          <a:xfrm>
            <a:off x="7058041" y="2320037"/>
            <a:ext cx="1058520" cy="5974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CFE04882-239E-426E-A497-DE028939888C}"/>
              </a:ext>
            </a:extLst>
          </p:cNvPr>
          <p:cNvSpPr/>
          <p:nvPr/>
        </p:nvSpPr>
        <p:spPr>
          <a:xfrm>
            <a:off x="2610628" y="1287817"/>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55707379-4B0C-438D-8647-1647B890421B}"/>
              </a:ext>
            </a:extLst>
          </p:cNvPr>
          <p:cNvSpPr/>
          <p:nvPr/>
        </p:nvSpPr>
        <p:spPr>
          <a:xfrm>
            <a:off x="1882308" y="4267200"/>
            <a:ext cx="3400892" cy="6446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6867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2"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1" descr="Chart, bar chart&#10;&#10;Description automatically generated">
            <a:extLst>
              <a:ext uri="{FF2B5EF4-FFF2-40B4-BE49-F238E27FC236}">
                <a16:creationId xmlns:a16="http://schemas.microsoft.com/office/drawing/2014/main" id="{9877B0A7-D451-43EC-BC8C-F9B15483B99B}"/>
              </a:ext>
            </a:extLst>
          </p:cNvPr>
          <p:cNvPicPr>
            <a:picLocks noChangeAspect="1"/>
          </p:cNvPicPr>
          <p:nvPr/>
        </p:nvPicPr>
        <p:blipFill>
          <a:blip r:embed="rId3"/>
          <a:stretch>
            <a:fillRect/>
          </a:stretch>
        </p:blipFill>
        <p:spPr>
          <a:xfrm>
            <a:off x="2088034" y="1182479"/>
            <a:ext cx="3234192" cy="2255716"/>
          </a:xfrm>
          <a:prstGeom prst="rect">
            <a:avLst/>
          </a:prstGeom>
        </p:spPr>
      </p:pic>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322226" y="1400214"/>
            <a:ext cx="3751436" cy="1683261"/>
          </a:xfrm>
        </p:spPr>
        <p:txBody>
          <a:bodyPr/>
          <a:lstStyle/>
          <a:p>
            <a:pPr>
              <a:lnSpc>
                <a:spcPct val="120000"/>
              </a:lnSpc>
            </a:pPr>
            <a:r>
              <a:rPr lang="en-SG" sz="2000"/>
              <a:t>Cluster 3 (on avg.)</a:t>
            </a:r>
            <a:endParaRPr lang="en-SG" sz="2400"/>
          </a:p>
          <a:p>
            <a:pPr lvl="1">
              <a:lnSpc>
                <a:spcPct val="120000"/>
              </a:lnSpc>
              <a:spcBef>
                <a:spcPts val="0"/>
              </a:spcBef>
            </a:pPr>
            <a:r>
              <a:rPr lang="en-SG" sz="1600"/>
              <a:t>Lowest Income</a:t>
            </a:r>
          </a:p>
          <a:p>
            <a:pPr lvl="1">
              <a:lnSpc>
                <a:spcPct val="120000"/>
              </a:lnSpc>
              <a:spcBef>
                <a:spcPts val="0"/>
              </a:spcBef>
            </a:pPr>
            <a:r>
              <a:rPr lang="en-SG" sz="1600"/>
              <a:t>Lowest Education</a:t>
            </a:r>
          </a:p>
          <a:p>
            <a:pPr lvl="1">
              <a:lnSpc>
                <a:spcPct val="120000"/>
              </a:lnSpc>
              <a:spcBef>
                <a:spcPts val="0"/>
              </a:spcBef>
            </a:pPr>
            <a:r>
              <a:rPr lang="en-SG" sz="1600"/>
              <a:t>Lowest Age</a:t>
            </a:r>
          </a:p>
          <a:p>
            <a:pPr>
              <a:lnSpc>
                <a:spcPct val="120000"/>
              </a:lnSpc>
            </a:pPr>
            <a:r>
              <a:rPr lang="en-GB" sz="2000"/>
              <a:t>Cluster 2 </a:t>
            </a:r>
            <a:r>
              <a:rPr lang="en-GB" sz="2000">
                <a:sym typeface="Wingdings" panose="05000000000000000000" pitchFamily="2" charset="2"/>
              </a:rPr>
              <a:t></a:t>
            </a:r>
            <a:r>
              <a:rPr lang="en-GB" sz="2000"/>
              <a:t> Mostly No Kids</a:t>
            </a:r>
          </a:p>
          <a:p>
            <a:pPr>
              <a:lnSpc>
                <a:spcPct val="120000"/>
              </a:lnSpc>
            </a:pPr>
            <a:r>
              <a:rPr lang="en-GB" sz="2000"/>
              <a:t>Clusters 0,1,3 </a:t>
            </a:r>
            <a:r>
              <a:rPr lang="en-GB" sz="2000">
                <a:sym typeface="Wingdings" panose="05000000000000000000" pitchFamily="2" charset="2"/>
              </a:rPr>
              <a:t></a:t>
            </a:r>
            <a:r>
              <a:rPr lang="en-GB" sz="2000"/>
              <a:t> Mostly 1 Kid</a:t>
            </a:r>
            <a:endParaRPr lang="en-SG" sz="1400"/>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sp>
        <p:nvSpPr>
          <p:cNvPr id="14" name="Oval 13">
            <a:extLst>
              <a:ext uri="{FF2B5EF4-FFF2-40B4-BE49-F238E27FC236}">
                <a16:creationId xmlns:a16="http://schemas.microsoft.com/office/drawing/2014/main" id="{CFE04882-239E-426E-A497-DE028939888C}"/>
              </a:ext>
            </a:extLst>
          </p:cNvPr>
          <p:cNvSpPr/>
          <p:nvPr/>
        </p:nvSpPr>
        <p:spPr>
          <a:xfrm>
            <a:off x="4374189" y="1439779"/>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5" descr="Chart, bar chart&#10;&#10;Description automatically generated">
            <a:extLst>
              <a:ext uri="{FF2B5EF4-FFF2-40B4-BE49-F238E27FC236}">
                <a16:creationId xmlns:a16="http://schemas.microsoft.com/office/drawing/2014/main" id="{C7DFB5A3-3366-4A5B-8045-BA8BE147D276}"/>
              </a:ext>
            </a:extLst>
          </p:cNvPr>
          <p:cNvPicPr>
            <a:picLocks noChangeAspect="1"/>
          </p:cNvPicPr>
          <p:nvPr/>
        </p:nvPicPr>
        <p:blipFill>
          <a:blip r:embed="rId4"/>
          <a:stretch>
            <a:fillRect/>
          </a:stretch>
        </p:blipFill>
        <p:spPr>
          <a:xfrm>
            <a:off x="332959" y="2704281"/>
            <a:ext cx="2745444" cy="2096320"/>
          </a:xfrm>
          <a:prstGeom prst="rect">
            <a:avLst/>
          </a:prstGeom>
        </p:spPr>
      </p:pic>
      <p:sp>
        <p:nvSpPr>
          <p:cNvPr id="18" name="Oval 17">
            <a:extLst>
              <a:ext uri="{FF2B5EF4-FFF2-40B4-BE49-F238E27FC236}">
                <a16:creationId xmlns:a16="http://schemas.microsoft.com/office/drawing/2014/main" id="{546BA255-FD40-4E1A-A961-EF726CBE5D9D}"/>
              </a:ext>
            </a:extLst>
          </p:cNvPr>
          <p:cNvSpPr/>
          <p:nvPr/>
        </p:nvSpPr>
        <p:spPr>
          <a:xfrm>
            <a:off x="2233215" y="2916637"/>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Chart, bar chart&#10;&#10;Description automatically generated">
            <a:extLst>
              <a:ext uri="{FF2B5EF4-FFF2-40B4-BE49-F238E27FC236}">
                <a16:creationId xmlns:a16="http://schemas.microsoft.com/office/drawing/2014/main" id="{3589FB8C-6C28-4F6A-A4E7-C1DB0D9F2057}"/>
              </a:ext>
            </a:extLst>
          </p:cNvPr>
          <p:cNvPicPr>
            <a:picLocks noChangeAspect="1"/>
          </p:cNvPicPr>
          <p:nvPr/>
        </p:nvPicPr>
        <p:blipFill>
          <a:blip r:embed="rId5"/>
          <a:stretch>
            <a:fillRect/>
          </a:stretch>
        </p:blipFill>
        <p:spPr>
          <a:xfrm>
            <a:off x="741416" y="1304801"/>
            <a:ext cx="4341180" cy="3011317"/>
          </a:xfrm>
          <a:prstGeom prst="rect">
            <a:avLst/>
          </a:prstGeom>
        </p:spPr>
      </p:pic>
      <p:sp>
        <p:nvSpPr>
          <p:cNvPr id="21" name="Oval 20">
            <a:extLst>
              <a:ext uri="{FF2B5EF4-FFF2-40B4-BE49-F238E27FC236}">
                <a16:creationId xmlns:a16="http://schemas.microsoft.com/office/drawing/2014/main" id="{D9D03300-B765-40AD-A44C-1D9025948F54}"/>
              </a:ext>
            </a:extLst>
          </p:cNvPr>
          <p:cNvSpPr/>
          <p:nvPr/>
        </p:nvSpPr>
        <p:spPr>
          <a:xfrm>
            <a:off x="3057144" y="1675636"/>
            <a:ext cx="502920" cy="243001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D945C5F-3BF2-4999-AD5F-2B31DA17E304}"/>
              </a:ext>
            </a:extLst>
          </p:cNvPr>
          <p:cNvSpPr/>
          <p:nvPr/>
        </p:nvSpPr>
        <p:spPr>
          <a:xfrm>
            <a:off x="2286000" y="1402461"/>
            <a:ext cx="502920" cy="278549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F1DD90CE-A5E9-41E2-BA92-9019F67F4FB4}"/>
              </a:ext>
            </a:extLst>
          </p:cNvPr>
          <p:cNvSpPr/>
          <p:nvPr/>
        </p:nvSpPr>
        <p:spPr>
          <a:xfrm>
            <a:off x="1331976" y="1280541"/>
            <a:ext cx="502920" cy="282511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3906B108-9BBB-4E95-881A-2C8006F03A78}"/>
              </a:ext>
            </a:extLst>
          </p:cNvPr>
          <p:cNvSpPr/>
          <p:nvPr/>
        </p:nvSpPr>
        <p:spPr>
          <a:xfrm>
            <a:off x="4212336" y="1892807"/>
            <a:ext cx="502920" cy="229514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7112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fade">
                                      <p:cBhvr>
                                        <p:cTn id="25" dur="500"/>
                                        <p:tgtEl>
                                          <p:spTgt spid="13">
                                            <p:txEl>
                                              <p:pRg st="2" end="2"/>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fade">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500"/>
                                        <p:tgtEl>
                                          <p:spTgt spid="1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animEffect transition="in" filter="fade">
                                      <p:cBhvr>
                                        <p:cTn id="57" dur="500"/>
                                        <p:tgtEl>
                                          <p:spTgt spid="13">
                                            <p:txEl>
                                              <p:pRg st="5" end="5"/>
                                            </p:txEl>
                                          </p:spTgt>
                                        </p:tgtEl>
                                      </p:cBhvr>
                                    </p:animEffect>
                                  </p:childTnLst>
                                </p:cTn>
                              </p:par>
                              <p:par>
                                <p:cTn id="58" presetID="10" presetClass="exit" presetSubtype="0" fill="hold" grpId="1"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8" grpId="0" animBg="1"/>
      <p:bldP spid="18" grpId="1" animBg="1"/>
      <p:bldP spid="21" grpId="0" animBg="1"/>
      <p:bldP spid="21" grpId="1"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9" name="Text Placeholder 5">
            <a:extLst>
              <a:ext uri="{FF2B5EF4-FFF2-40B4-BE49-F238E27FC236}">
                <a16:creationId xmlns:a16="http://schemas.microsoft.com/office/drawing/2014/main" id="{3EAA1458-1D61-4D6D-ABAC-911DBB219AE9}"/>
              </a:ext>
            </a:extLst>
          </p:cNvPr>
          <p:cNvSpPr>
            <a:spLocks noGrp="1"/>
          </p:cNvSpPr>
          <p:nvPr>
            <p:ph type="body" idx="1"/>
          </p:nvPr>
        </p:nvSpPr>
        <p:spPr>
          <a:xfrm>
            <a:off x="-12798924" y="-1124684"/>
            <a:ext cx="34741847" cy="7392868"/>
          </a:xfrm>
        </p:spPr>
        <p:txBody>
          <a:bodyPr/>
          <a:lstStyle/>
          <a:p>
            <a:pPr marL="165100" indent="0" algn="ctr" fontAlgn="base">
              <a:buNone/>
            </a:pPr>
            <a:r>
              <a:rPr lang="en-SG" sz="23900" b="1" i="0">
                <a:solidFill>
                  <a:schemeClr val="accent2"/>
                </a:solidFill>
                <a:effectLst/>
                <a:latin typeface="Untitled Sans"/>
              </a:rPr>
              <a:t>2,500,000,000,000,000,000bytes!</a:t>
            </a:r>
          </a:p>
        </p:txBody>
      </p:sp>
      <p:sp>
        <p:nvSpPr>
          <p:cNvPr id="12" name="Text Placeholder 5">
            <a:extLst>
              <a:ext uri="{FF2B5EF4-FFF2-40B4-BE49-F238E27FC236}">
                <a16:creationId xmlns:a16="http://schemas.microsoft.com/office/drawing/2014/main" id="{C25F4099-EA6C-4FE3-8967-22F1AFDBA5AC}"/>
              </a:ext>
            </a:extLst>
          </p:cNvPr>
          <p:cNvSpPr txBox="1">
            <a:spLocks/>
          </p:cNvSpPr>
          <p:nvPr/>
        </p:nvSpPr>
        <p:spPr>
          <a:xfrm>
            <a:off x="815132" y="991911"/>
            <a:ext cx="4109292" cy="2550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3200"/>
              <a:t>Personal Data</a:t>
            </a:r>
          </a:p>
          <a:p>
            <a:pPr marL="114300" indent="0">
              <a:lnSpc>
                <a:spcPct val="150000"/>
              </a:lnSpc>
              <a:buFont typeface="Livvic Light"/>
              <a:buNone/>
            </a:pPr>
            <a:r>
              <a:rPr lang="en-SG" sz="3200"/>
              <a:t>Engagement Data</a:t>
            </a:r>
          </a:p>
          <a:p>
            <a:pPr marL="114300" indent="0">
              <a:lnSpc>
                <a:spcPct val="150000"/>
              </a:lnSpc>
              <a:buFont typeface="Livvic Light"/>
              <a:buNone/>
            </a:pPr>
            <a:r>
              <a:rPr lang="en-SG" sz="3200"/>
              <a:t>Behavioural Data</a:t>
            </a:r>
          </a:p>
          <a:p>
            <a:pPr marL="114300" indent="0">
              <a:lnSpc>
                <a:spcPct val="150000"/>
              </a:lnSpc>
              <a:buFont typeface="Livvic Light"/>
              <a:buNone/>
            </a:pPr>
            <a:r>
              <a:rPr lang="en-SG" sz="3200"/>
              <a:t>Attitudinal Data</a:t>
            </a:r>
          </a:p>
        </p:txBody>
      </p:sp>
      <p:sp>
        <p:nvSpPr>
          <p:cNvPr id="13" name="Title 4">
            <a:extLst>
              <a:ext uri="{FF2B5EF4-FFF2-40B4-BE49-F238E27FC236}">
                <a16:creationId xmlns:a16="http://schemas.microsoft.com/office/drawing/2014/main" id="{5A4E1152-DB07-4A78-BF7C-846168315EF7}"/>
              </a:ext>
            </a:extLst>
          </p:cNvPr>
          <p:cNvSpPr>
            <a:spLocks noGrp="1"/>
          </p:cNvSpPr>
          <p:nvPr>
            <p:ph type="ctrTitle"/>
          </p:nvPr>
        </p:nvSpPr>
        <p:spPr>
          <a:xfrm>
            <a:off x="5500504" y="989137"/>
            <a:ext cx="3462521" cy="1766226"/>
          </a:xfrm>
        </p:spPr>
        <p:txBody>
          <a:bodyPr/>
          <a:lstStyle/>
          <a:p>
            <a:pPr algn="ctr"/>
            <a:r>
              <a:rPr lang="en-SG" sz="4800">
                <a:solidFill>
                  <a:schemeClr val="accent3"/>
                </a:solidFill>
              </a:rPr>
              <a:t>Customer Data</a:t>
            </a:r>
          </a:p>
        </p:txBody>
      </p:sp>
      <p:grpSp>
        <p:nvGrpSpPr>
          <p:cNvPr id="14" name="Google Shape;11080;p60">
            <a:extLst>
              <a:ext uri="{FF2B5EF4-FFF2-40B4-BE49-F238E27FC236}">
                <a16:creationId xmlns:a16="http://schemas.microsoft.com/office/drawing/2014/main" id="{B0BDEA3C-0595-426A-9AAF-EBF9DE8CA762}"/>
              </a:ext>
            </a:extLst>
          </p:cNvPr>
          <p:cNvGrpSpPr>
            <a:grpSpLocks noChangeAspect="1"/>
          </p:cNvGrpSpPr>
          <p:nvPr/>
        </p:nvGrpSpPr>
        <p:grpSpPr>
          <a:xfrm>
            <a:off x="6460126" y="2896818"/>
            <a:ext cx="1543276" cy="1299702"/>
            <a:chOff x="2171474" y="3369229"/>
            <a:chExt cx="408156" cy="343737"/>
          </a:xfrm>
          <a:solidFill>
            <a:schemeClr val="bg1"/>
          </a:solidFill>
        </p:grpSpPr>
        <p:sp>
          <p:nvSpPr>
            <p:cNvPr id="15" name="Google Shape;11081;p60">
              <a:extLst>
                <a:ext uri="{FF2B5EF4-FFF2-40B4-BE49-F238E27FC236}">
                  <a16:creationId xmlns:a16="http://schemas.microsoft.com/office/drawing/2014/main" id="{8C61DFF5-0588-49BA-AB2A-28EA236CF874}"/>
                </a:ext>
              </a:extLst>
            </p:cNvPr>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82;p60">
              <a:extLst>
                <a:ext uri="{FF2B5EF4-FFF2-40B4-BE49-F238E27FC236}">
                  <a16:creationId xmlns:a16="http://schemas.microsoft.com/office/drawing/2014/main" id="{5250DC11-BB1C-4D3C-863D-5AE7BF97333F}"/>
                </a:ext>
              </a:extLst>
            </p:cNvPr>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83;p60">
              <a:extLst>
                <a:ext uri="{FF2B5EF4-FFF2-40B4-BE49-F238E27FC236}">
                  <a16:creationId xmlns:a16="http://schemas.microsoft.com/office/drawing/2014/main" id="{0A60B796-74CC-4FB6-8CE8-9E3604FEB587}"/>
                </a:ext>
              </a:extLst>
            </p:cNvPr>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84;p60">
              <a:extLst>
                <a:ext uri="{FF2B5EF4-FFF2-40B4-BE49-F238E27FC236}">
                  <a16:creationId xmlns:a16="http://schemas.microsoft.com/office/drawing/2014/main" id="{8FAAE928-5633-4E26-9C1A-0A3E8760874F}"/>
                </a:ext>
              </a:extLst>
            </p:cNvPr>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198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6" presetClass="emph" presetSubtype="0" accel="10000" fill="hold" grpId="0" nodeType="withEffect">
                                  <p:stCondLst>
                                    <p:cond delay="0"/>
                                  </p:stCondLst>
                                  <p:childTnLst>
                                    <p:animScale>
                                      <p:cBhvr>
                                        <p:cTn id="9" dur="1000" fill="hold"/>
                                        <p:tgtEl>
                                          <p:spTgt spid="9">
                                            <p:txEl>
                                              <p:pRg st="0" end="0"/>
                                            </p:txEl>
                                          </p:spTgt>
                                        </p:tgtEl>
                                      </p:cBhvr>
                                      <p:by x="25000" y="25000"/>
                                    </p:animScale>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2" nodeType="clickEffect">
                                  <p:stCondLst>
                                    <p:cond delay="0"/>
                                  </p:stCondLst>
                                  <p:childTnLst>
                                    <p:animEffect transition="out" filter="fade">
                                      <p:cBhvr>
                                        <p:cTn id="13" dur="500"/>
                                        <p:tgtEl>
                                          <p:spTgt spid="9">
                                            <p:txEl>
                                              <p:pRg st="0" end="0"/>
                                            </p:txEl>
                                          </p:spTgt>
                                        </p:tgtEl>
                                      </p:cBhvr>
                                    </p:animEffect>
                                    <p:set>
                                      <p:cBhvr>
                                        <p:cTn id="14"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500"/>
                                        <p:tgtEl>
                                          <p:spTgt spid="1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3" end="3"/>
                                            </p:txEl>
                                          </p:spTgt>
                                        </p:tgtEl>
                                        <p:attrNameLst>
                                          <p:attrName>style.visibility</p:attrName>
                                        </p:attrNameLst>
                                      </p:cBhvr>
                                      <p:to>
                                        <p:strVal val="visible"/>
                                      </p:to>
                                    </p:set>
                                    <p:animEffect transition="in" filter="fade">
                                      <p:cBhvr>
                                        <p:cTn id="4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9" grpId="1" uiExpand="1" build="p"/>
      <p:bldP spid="9" grpId="2" uiExpand="1" build="p"/>
      <p:bldP spid="12" grpId="0" uiExpand="1" build="p"/>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Insights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28078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8406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E23A11-A224-4308-9CC0-B80B709999B0}"/>
              </a:ext>
            </a:extLst>
          </p:cNvPr>
          <p:cNvSpPr>
            <a:spLocks noGrp="1"/>
          </p:cNvSpPr>
          <p:nvPr>
            <p:ph type="ctrTitle"/>
          </p:nvPr>
        </p:nvSpPr>
        <p:spPr>
          <a:xfrm>
            <a:off x="445704" y="426928"/>
            <a:ext cx="4727575" cy="577850"/>
          </a:xfrm>
        </p:spPr>
        <p:txBody>
          <a:bodyPr/>
          <a:lstStyle/>
          <a:p>
            <a:r>
              <a:rPr lang="en-US" sz="3200">
                <a:solidFill>
                  <a:schemeClr val="accent3"/>
                </a:solidFill>
              </a:rPr>
              <a:t>Classification vs Clustering </a:t>
            </a:r>
            <a:endParaRPr lang="en-US">
              <a:solidFill>
                <a:schemeClr val="accent3"/>
              </a:solidFill>
            </a:endParaRPr>
          </a:p>
        </p:txBody>
      </p:sp>
      <p:graphicFrame>
        <p:nvGraphicFramePr>
          <p:cNvPr id="10" name="Google Shape;8947;p55">
            <a:extLst>
              <a:ext uri="{FF2B5EF4-FFF2-40B4-BE49-F238E27FC236}">
                <a16:creationId xmlns:a16="http://schemas.microsoft.com/office/drawing/2014/main" id="{14EE09D1-64D2-4C89-97E0-D1E0D61A32D5}"/>
              </a:ext>
            </a:extLst>
          </p:cNvPr>
          <p:cNvGraphicFramePr/>
          <p:nvPr>
            <p:extLst>
              <p:ext uri="{D42A27DB-BD31-4B8C-83A1-F6EECF244321}">
                <p14:modId xmlns:p14="http://schemas.microsoft.com/office/powerpoint/2010/main" val="475014697"/>
              </p:ext>
            </p:extLst>
          </p:nvPr>
        </p:nvGraphicFramePr>
        <p:xfrm>
          <a:off x="963168" y="1245045"/>
          <a:ext cx="7217664" cy="3352560"/>
        </p:xfrm>
        <a:graphic>
          <a:graphicData uri="http://schemas.openxmlformats.org/drawingml/2006/table">
            <a:tbl>
              <a:tblPr>
                <a:noFill/>
                <a:tableStyleId>{9E3EE72B-9FC1-4DB0-BDF4-762D196D7A48}</a:tableStyleId>
              </a:tblPr>
              <a:tblGrid>
                <a:gridCol w="3608832">
                  <a:extLst>
                    <a:ext uri="{9D8B030D-6E8A-4147-A177-3AD203B41FA5}">
                      <a16:colId xmlns:a16="http://schemas.microsoft.com/office/drawing/2014/main" val="20001"/>
                    </a:ext>
                  </a:extLst>
                </a:gridCol>
                <a:gridCol w="3608832">
                  <a:extLst>
                    <a:ext uri="{9D8B030D-6E8A-4147-A177-3AD203B41FA5}">
                      <a16:colId xmlns:a16="http://schemas.microsoft.com/office/drawing/2014/main" val="2811421428"/>
                    </a:ext>
                  </a:extLst>
                </a:gridCol>
              </a:tblGrid>
              <a:tr h="257962">
                <a:tc>
                  <a:txBody>
                    <a:bodyPr/>
                    <a:lstStyle/>
                    <a:p>
                      <a:pPr marL="0" lvl="0" indent="0" algn="ctr" rtl="0">
                        <a:spcBef>
                          <a:spcPts val="0"/>
                        </a:spcBef>
                        <a:spcAft>
                          <a:spcPts val="0"/>
                        </a:spcAft>
                        <a:buNone/>
                      </a:pPr>
                      <a:r>
                        <a:rPr lang="en-US" sz="1600" b="1" i="0" u="none" strike="noStrike" cap="none">
                          <a:solidFill>
                            <a:schemeClr val="bg1"/>
                          </a:solidFill>
                          <a:latin typeface="Share Tech"/>
                          <a:cs typeface="Arial"/>
                          <a:sym typeface="Arial"/>
                        </a:rPr>
                        <a:t>Classification</a:t>
                      </a:r>
                      <a:endParaRPr sz="1600" b="1" i="0" u="none" strike="noStrike" cap="none">
                        <a:solidFill>
                          <a:schemeClr val="bg1"/>
                        </a:solidFill>
                        <a:latin typeface="Share Tech"/>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solidFill>
                      <a:srgbClr val="292929"/>
                    </a:solidFill>
                  </a:tcPr>
                </a:tc>
                <a:tc>
                  <a:txBody>
                    <a:bodyPr/>
                    <a:lstStyle/>
                    <a:p>
                      <a:pPr marL="0" lvl="0" indent="0" algn="ctr" rtl="0">
                        <a:spcBef>
                          <a:spcPts val="0"/>
                        </a:spcBef>
                        <a:spcAft>
                          <a:spcPts val="0"/>
                        </a:spcAft>
                        <a:buNone/>
                      </a:pPr>
                      <a:r>
                        <a:rPr lang="en-US" sz="1600" b="1" i="0" u="none" strike="noStrike" cap="none">
                          <a:solidFill>
                            <a:schemeClr val="bg1"/>
                          </a:solidFill>
                          <a:latin typeface="Share Tech"/>
                          <a:cs typeface="Arial"/>
                          <a:sym typeface="Arial"/>
                        </a:rPr>
                        <a:t>Clustering</a:t>
                      </a:r>
                      <a:endParaRPr sz="1600" b="1" i="0" u="none" strike="noStrike" cap="none">
                        <a:solidFill>
                          <a:schemeClr val="bg1"/>
                        </a:solidFill>
                        <a:latin typeface="Share Tech"/>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solidFill>
                      <a:srgbClr val="808080"/>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labelled data as input</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Uses unlabeled data as input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76812799"/>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The output is known</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The output is unknown</a:t>
                      </a: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supervised machine learning</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unsupervised machine learning</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A training data set is provided and used to produce classifications</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A training data set is not provided and used to produce clusters</a:t>
                      </a: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680732013"/>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Examples of Algorithms: Random Forest, Decision-Trees, K-Nearest Neighbors</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Examples of Algorithms: K-means, DBSCAN, BIRCH</a:t>
                      </a: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516808863"/>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Does not specify areas for improvement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Specifies areas for improvement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825929955"/>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Boundary conditions must be specified</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Boundary conditions not needed to be specified</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229241206"/>
                  </a:ext>
                </a:extLst>
              </a:tr>
            </a:tbl>
          </a:graphicData>
        </a:graphic>
      </p:graphicFrame>
      <p:sp>
        <p:nvSpPr>
          <p:cNvPr id="2" name="Oval 1">
            <a:extLst>
              <a:ext uri="{FF2B5EF4-FFF2-40B4-BE49-F238E27FC236}">
                <a16:creationId xmlns:a16="http://schemas.microsoft.com/office/drawing/2014/main" id="{8BC5A9C8-A879-4F72-98B4-D2487019FC09}"/>
              </a:ext>
            </a:extLst>
          </p:cNvPr>
          <p:cNvSpPr/>
          <p:nvPr/>
        </p:nvSpPr>
        <p:spPr>
          <a:xfrm>
            <a:off x="4572000" y="2711670"/>
            <a:ext cx="2238703" cy="49398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449773-311E-4CFE-8575-FDD5E8B21174}"/>
              </a:ext>
            </a:extLst>
          </p:cNvPr>
          <p:cNvSpPr/>
          <p:nvPr/>
        </p:nvSpPr>
        <p:spPr>
          <a:xfrm>
            <a:off x="1690139" y="1970691"/>
            <a:ext cx="2238703" cy="49398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5709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rt&#10;&#10;Description automatically generated">
            <a:extLst>
              <a:ext uri="{FF2B5EF4-FFF2-40B4-BE49-F238E27FC236}">
                <a16:creationId xmlns:a16="http://schemas.microsoft.com/office/drawing/2014/main" id="{0E261AA9-7F3B-4CB3-993A-8E2AEE16A6B2}"/>
              </a:ext>
            </a:extLst>
          </p:cNvPr>
          <p:cNvPicPr>
            <a:picLocks noChangeAspect="1"/>
          </p:cNvPicPr>
          <p:nvPr/>
        </p:nvPicPr>
        <p:blipFill>
          <a:blip r:embed="rId3"/>
          <a:stretch>
            <a:fillRect/>
          </a:stretch>
        </p:blipFill>
        <p:spPr>
          <a:xfrm>
            <a:off x="229824" y="789110"/>
            <a:ext cx="8684352" cy="4101077"/>
          </a:xfrm>
          <a:prstGeom prst="rect">
            <a:avLst/>
          </a:prstGeom>
        </p:spPr>
      </p:pic>
      <p:sp>
        <p:nvSpPr>
          <p:cNvPr id="4" name="Title 1">
            <a:extLst>
              <a:ext uri="{FF2B5EF4-FFF2-40B4-BE49-F238E27FC236}">
                <a16:creationId xmlns:a16="http://schemas.microsoft.com/office/drawing/2014/main" id="{0DE23A11-A224-4308-9CC0-B80B709999B0}"/>
              </a:ext>
            </a:extLst>
          </p:cNvPr>
          <p:cNvSpPr>
            <a:spLocks noGrp="1"/>
          </p:cNvSpPr>
          <p:nvPr>
            <p:ph type="ctrTitle"/>
          </p:nvPr>
        </p:nvSpPr>
        <p:spPr>
          <a:xfrm>
            <a:off x="445947" y="222847"/>
            <a:ext cx="4727575" cy="577850"/>
          </a:xfrm>
        </p:spPr>
        <p:txBody>
          <a:bodyPr/>
          <a:lstStyle/>
          <a:p>
            <a:r>
              <a:rPr lang="en-US" sz="3200">
                <a:solidFill>
                  <a:schemeClr val="accent3"/>
                </a:solidFill>
              </a:rPr>
              <a:t>Classification Insights</a:t>
            </a:r>
            <a:endParaRPr lang="en-US">
              <a:solidFill>
                <a:schemeClr val="accent3"/>
              </a:solidFill>
            </a:endParaRPr>
          </a:p>
        </p:txBody>
      </p:sp>
      <p:grpSp>
        <p:nvGrpSpPr>
          <p:cNvPr id="21" name="Group 20">
            <a:extLst>
              <a:ext uri="{FF2B5EF4-FFF2-40B4-BE49-F238E27FC236}">
                <a16:creationId xmlns:a16="http://schemas.microsoft.com/office/drawing/2014/main" id="{22246BEF-46C4-4D1E-B045-12FDF92B1EEB}"/>
              </a:ext>
            </a:extLst>
          </p:cNvPr>
          <p:cNvGrpSpPr/>
          <p:nvPr/>
        </p:nvGrpSpPr>
        <p:grpSpPr>
          <a:xfrm>
            <a:off x="5707050" y="876467"/>
            <a:ext cx="2735910" cy="1304697"/>
            <a:chOff x="5707050" y="876467"/>
            <a:chExt cx="2735910" cy="1304697"/>
          </a:xfrm>
        </p:grpSpPr>
        <p:sp>
          <p:nvSpPr>
            <p:cNvPr id="22" name="Text Placeholder 8">
              <a:extLst>
                <a:ext uri="{FF2B5EF4-FFF2-40B4-BE49-F238E27FC236}">
                  <a16:creationId xmlns:a16="http://schemas.microsoft.com/office/drawing/2014/main" id="{F51E6FE2-29C6-4DE1-B6A2-ED544DC7B33E}"/>
                </a:ext>
              </a:extLst>
            </p:cNvPr>
            <p:cNvSpPr txBox="1">
              <a:spLocks/>
            </p:cNvSpPr>
            <p:nvPr/>
          </p:nvSpPr>
          <p:spPr>
            <a:xfrm>
              <a:off x="5707050" y="1665378"/>
              <a:ext cx="1572138" cy="515786"/>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Recency</a:t>
              </a:r>
            </a:p>
          </p:txBody>
        </p:sp>
        <p:cxnSp>
          <p:nvCxnSpPr>
            <p:cNvPr id="23" name="Google Shape;486;p27">
              <a:extLst>
                <a:ext uri="{FF2B5EF4-FFF2-40B4-BE49-F238E27FC236}">
                  <a16:creationId xmlns:a16="http://schemas.microsoft.com/office/drawing/2014/main" id="{A7C95058-9B7C-4DCB-B64A-B43672DC123D}"/>
                </a:ext>
              </a:extLst>
            </p:cNvPr>
            <p:cNvCxnSpPr>
              <a:cxnSpLocks/>
              <a:endCxn id="22" idx="3"/>
            </p:cNvCxnSpPr>
            <p:nvPr/>
          </p:nvCxnSpPr>
          <p:spPr>
            <a:xfrm rot="10800000" flipV="1">
              <a:off x="7279188" y="876467"/>
              <a:ext cx="1163772" cy="1046803"/>
            </a:xfrm>
            <a:prstGeom prst="bentConnector3">
              <a:avLst>
                <a:gd name="adj1" fmla="val -35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4" name="Group 23">
            <a:extLst>
              <a:ext uri="{FF2B5EF4-FFF2-40B4-BE49-F238E27FC236}">
                <a16:creationId xmlns:a16="http://schemas.microsoft.com/office/drawing/2014/main" id="{AE0E17F7-96C5-4FE5-BD0F-F543412E25D7}"/>
              </a:ext>
            </a:extLst>
          </p:cNvPr>
          <p:cNvGrpSpPr/>
          <p:nvPr/>
        </p:nvGrpSpPr>
        <p:grpSpPr>
          <a:xfrm>
            <a:off x="5101388" y="979170"/>
            <a:ext cx="1848541" cy="1791568"/>
            <a:chOff x="5101388" y="979170"/>
            <a:chExt cx="1848541" cy="1791568"/>
          </a:xfrm>
        </p:grpSpPr>
        <p:sp>
          <p:nvSpPr>
            <p:cNvPr id="25" name="Text Placeholder 8">
              <a:extLst>
                <a:ext uri="{FF2B5EF4-FFF2-40B4-BE49-F238E27FC236}">
                  <a16:creationId xmlns:a16="http://schemas.microsoft.com/office/drawing/2014/main" id="{01BCCF84-F7A8-4EF3-8D73-E53E79E2190A}"/>
                </a:ext>
              </a:extLst>
            </p:cNvPr>
            <p:cNvSpPr txBox="1">
              <a:spLocks/>
            </p:cNvSpPr>
            <p:nvPr/>
          </p:nvSpPr>
          <p:spPr>
            <a:xfrm flipH="1">
              <a:off x="5101388" y="2266738"/>
              <a:ext cx="184854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Wine Spend</a:t>
              </a:r>
            </a:p>
          </p:txBody>
        </p:sp>
        <p:cxnSp>
          <p:nvCxnSpPr>
            <p:cNvPr id="26" name="Google Shape;486;p27">
              <a:extLst>
                <a:ext uri="{FF2B5EF4-FFF2-40B4-BE49-F238E27FC236}">
                  <a16:creationId xmlns:a16="http://schemas.microsoft.com/office/drawing/2014/main" id="{BE9CB1C8-49B5-4B24-B6EE-C74F93F70BAC}"/>
                </a:ext>
              </a:extLst>
            </p:cNvPr>
            <p:cNvCxnSpPr>
              <a:cxnSpLocks/>
              <a:endCxn id="25" idx="1"/>
            </p:cNvCxnSpPr>
            <p:nvPr/>
          </p:nvCxnSpPr>
          <p:spPr>
            <a:xfrm rot="16200000" flipH="1">
              <a:off x="5762705" y="1331514"/>
              <a:ext cx="1539568" cy="834879"/>
            </a:xfrm>
            <a:prstGeom prst="bentConnector4">
              <a:avLst>
                <a:gd name="adj1" fmla="val 488"/>
                <a:gd name="adj2" fmla="val 30764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7" name="Group 26">
            <a:extLst>
              <a:ext uri="{FF2B5EF4-FFF2-40B4-BE49-F238E27FC236}">
                <a16:creationId xmlns:a16="http://schemas.microsoft.com/office/drawing/2014/main" id="{1876306B-8073-4217-B615-7FCB31F9B8DA}"/>
              </a:ext>
            </a:extLst>
          </p:cNvPr>
          <p:cNvGrpSpPr/>
          <p:nvPr/>
        </p:nvGrpSpPr>
        <p:grpSpPr>
          <a:xfrm>
            <a:off x="4835532" y="1084580"/>
            <a:ext cx="1704634" cy="2295362"/>
            <a:chOff x="4835532" y="1084580"/>
            <a:chExt cx="1704634" cy="2295362"/>
          </a:xfrm>
        </p:grpSpPr>
        <p:sp>
          <p:nvSpPr>
            <p:cNvPr id="28" name="Text Placeholder 8">
              <a:extLst>
                <a:ext uri="{FF2B5EF4-FFF2-40B4-BE49-F238E27FC236}">
                  <a16:creationId xmlns:a16="http://schemas.microsoft.com/office/drawing/2014/main" id="{BD9F614D-3AA0-43F6-86A8-8234027717C2}"/>
                </a:ext>
              </a:extLst>
            </p:cNvPr>
            <p:cNvSpPr txBox="1">
              <a:spLocks/>
            </p:cNvSpPr>
            <p:nvPr/>
          </p:nvSpPr>
          <p:spPr>
            <a:xfrm>
              <a:off x="4835532" y="2875942"/>
              <a:ext cx="1704634"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29" name="Google Shape;486;p27">
              <a:extLst>
                <a:ext uri="{FF2B5EF4-FFF2-40B4-BE49-F238E27FC236}">
                  <a16:creationId xmlns:a16="http://schemas.microsoft.com/office/drawing/2014/main" id="{81CE8658-ABB9-4BA4-91FB-D2E3288BC898}"/>
                </a:ext>
              </a:extLst>
            </p:cNvPr>
            <p:cNvCxnSpPr>
              <a:cxnSpLocks/>
              <a:endCxn id="28" idx="3"/>
            </p:cNvCxnSpPr>
            <p:nvPr/>
          </p:nvCxnSpPr>
          <p:spPr>
            <a:xfrm rot="16200000" flipH="1">
              <a:off x="5185912" y="1773688"/>
              <a:ext cx="2043362" cy="665146"/>
            </a:xfrm>
            <a:prstGeom prst="bentConnector4">
              <a:avLst>
                <a:gd name="adj1" fmla="val 278"/>
                <a:gd name="adj2" fmla="val 38273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30" name="Group 29">
            <a:extLst>
              <a:ext uri="{FF2B5EF4-FFF2-40B4-BE49-F238E27FC236}">
                <a16:creationId xmlns:a16="http://schemas.microsoft.com/office/drawing/2014/main" id="{1CF86E05-C3D2-47A8-B58B-E94ECB4A6294}"/>
              </a:ext>
            </a:extLst>
          </p:cNvPr>
          <p:cNvGrpSpPr/>
          <p:nvPr/>
        </p:nvGrpSpPr>
        <p:grpSpPr>
          <a:xfrm>
            <a:off x="4317618" y="1219454"/>
            <a:ext cx="1804882" cy="2767189"/>
            <a:chOff x="4317618" y="1219454"/>
            <a:chExt cx="1804882" cy="2767189"/>
          </a:xfrm>
        </p:grpSpPr>
        <p:sp>
          <p:nvSpPr>
            <p:cNvPr id="31" name="Text Placeholder 8">
              <a:extLst>
                <a:ext uri="{FF2B5EF4-FFF2-40B4-BE49-F238E27FC236}">
                  <a16:creationId xmlns:a16="http://schemas.microsoft.com/office/drawing/2014/main" id="{20893909-1085-494B-B931-CBD10019FCF0}"/>
                </a:ext>
              </a:extLst>
            </p:cNvPr>
            <p:cNvSpPr txBox="1">
              <a:spLocks/>
            </p:cNvSpPr>
            <p:nvPr/>
          </p:nvSpPr>
          <p:spPr>
            <a:xfrm>
              <a:off x="4317618" y="3482643"/>
              <a:ext cx="180107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Meat Spend</a:t>
              </a:r>
            </a:p>
          </p:txBody>
        </p:sp>
        <p:cxnSp>
          <p:nvCxnSpPr>
            <p:cNvPr id="32" name="Google Shape;486;p27">
              <a:extLst>
                <a:ext uri="{FF2B5EF4-FFF2-40B4-BE49-F238E27FC236}">
                  <a16:creationId xmlns:a16="http://schemas.microsoft.com/office/drawing/2014/main" id="{569D563F-AB3B-4387-82A2-CBE5EC9AD8F9}"/>
                </a:ext>
              </a:extLst>
            </p:cNvPr>
            <p:cNvCxnSpPr>
              <a:cxnSpLocks/>
            </p:cNvCxnSpPr>
            <p:nvPr/>
          </p:nvCxnSpPr>
          <p:spPr>
            <a:xfrm rot="16200000" flipH="1">
              <a:off x="4669925" y="2306833"/>
              <a:ext cx="2539954" cy="365196"/>
            </a:xfrm>
            <a:prstGeom prst="bentConnector4">
              <a:avLst>
                <a:gd name="adj1" fmla="val -322"/>
                <a:gd name="adj2" fmla="val 633323"/>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33" name="Group 32">
            <a:extLst>
              <a:ext uri="{FF2B5EF4-FFF2-40B4-BE49-F238E27FC236}">
                <a16:creationId xmlns:a16="http://schemas.microsoft.com/office/drawing/2014/main" id="{0C7C1C35-B984-429E-AD3C-E18E92CC7AC4}"/>
              </a:ext>
            </a:extLst>
          </p:cNvPr>
          <p:cNvGrpSpPr/>
          <p:nvPr/>
        </p:nvGrpSpPr>
        <p:grpSpPr>
          <a:xfrm>
            <a:off x="3661491" y="1322955"/>
            <a:ext cx="2188402" cy="3257866"/>
            <a:chOff x="3663595" y="1348524"/>
            <a:chExt cx="2188402" cy="3257866"/>
          </a:xfrm>
        </p:grpSpPr>
        <p:sp>
          <p:nvSpPr>
            <p:cNvPr id="34" name="Text Placeholder 8">
              <a:extLst>
                <a:ext uri="{FF2B5EF4-FFF2-40B4-BE49-F238E27FC236}">
                  <a16:creationId xmlns:a16="http://schemas.microsoft.com/office/drawing/2014/main" id="{216E4BB3-EFA4-4684-8F73-298C5EAB77A0}"/>
                </a:ext>
              </a:extLst>
            </p:cNvPr>
            <p:cNvSpPr txBox="1">
              <a:spLocks/>
            </p:cNvSpPr>
            <p:nvPr/>
          </p:nvSpPr>
          <p:spPr>
            <a:xfrm>
              <a:off x="3663595" y="4102390"/>
              <a:ext cx="218840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5. Monthly Income</a:t>
              </a:r>
            </a:p>
          </p:txBody>
        </p:sp>
        <p:cxnSp>
          <p:nvCxnSpPr>
            <p:cNvPr id="35" name="Google Shape;486;p27">
              <a:extLst>
                <a:ext uri="{FF2B5EF4-FFF2-40B4-BE49-F238E27FC236}">
                  <a16:creationId xmlns:a16="http://schemas.microsoft.com/office/drawing/2014/main" id="{B67757FA-64BE-4DA9-A85E-1E647248E694}"/>
                </a:ext>
              </a:extLst>
            </p:cNvPr>
            <p:cNvCxnSpPr>
              <a:cxnSpLocks/>
              <a:endCxn id="34" idx="3"/>
            </p:cNvCxnSpPr>
            <p:nvPr/>
          </p:nvCxnSpPr>
          <p:spPr>
            <a:xfrm>
              <a:off x="5725875" y="1348524"/>
              <a:ext cx="126122" cy="3005866"/>
            </a:xfrm>
            <a:prstGeom prst="bentConnector3">
              <a:avLst>
                <a:gd name="adj1" fmla="val 151981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4470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820564" y="1360762"/>
            <a:ext cx="3751436" cy="1683261"/>
          </a:xfrm>
        </p:spPr>
        <p:txBody>
          <a:bodyPr/>
          <a:lstStyle/>
          <a:p>
            <a:pPr marL="165100" indent="0">
              <a:lnSpc>
                <a:spcPct val="120000"/>
              </a:lnSpc>
              <a:buNone/>
            </a:pPr>
            <a:r>
              <a:rPr lang="en-SG" sz="2400" u="sng">
                <a:solidFill>
                  <a:schemeClr val="accent2"/>
                </a:solidFill>
              </a:rPr>
              <a:t>Cluster 2 (Highest Income)</a:t>
            </a:r>
          </a:p>
          <a:p>
            <a:pPr>
              <a:lnSpc>
                <a:spcPct val="120000"/>
              </a:lnSpc>
            </a:pPr>
            <a:r>
              <a:rPr lang="en-SG" sz="2000"/>
              <a:t>Highest Rates of:</a:t>
            </a:r>
            <a:endParaRPr lang="en-SG" sz="2400"/>
          </a:p>
          <a:p>
            <a:pPr lvl="1">
              <a:lnSpc>
                <a:spcPct val="120000"/>
              </a:lnSpc>
              <a:spcBef>
                <a:spcPts val="0"/>
              </a:spcBef>
            </a:pPr>
            <a:r>
              <a:rPr lang="en-SG" sz="1600"/>
              <a:t>Income</a:t>
            </a:r>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GB" sz="2000"/>
              <a:t>Postgraduates &amp; Graduates</a:t>
            </a:r>
          </a:p>
          <a:p>
            <a:pPr>
              <a:lnSpc>
                <a:spcPct val="120000"/>
              </a:lnSpc>
            </a:pPr>
            <a:r>
              <a:rPr lang="en-GB" sz="2000"/>
              <a:t>Mostly 0 Children</a:t>
            </a:r>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536448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Clustering Insights</a:t>
            </a:r>
            <a:endParaRPr lang="en-SG" sz="4400">
              <a:solidFill>
                <a:schemeClr val="accent3"/>
              </a:solidFill>
            </a:endParaRPr>
          </a:p>
        </p:txBody>
      </p:sp>
      <p:sp>
        <p:nvSpPr>
          <p:cNvPr id="27" name="TextBox 26">
            <a:extLst>
              <a:ext uri="{FF2B5EF4-FFF2-40B4-BE49-F238E27FC236}">
                <a16:creationId xmlns:a16="http://schemas.microsoft.com/office/drawing/2014/main" id="{5D17B0F0-BBCD-4EE3-8389-F24BE7B30ABA}"/>
              </a:ext>
            </a:extLst>
          </p:cNvPr>
          <p:cNvSpPr txBox="1"/>
          <p:nvPr/>
        </p:nvSpPr>
        <p:spPr>
          <a:xfrm>
            <a:off x="426129" y="4052101"/>
            <a:ext cx="30983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FFFF"/>
                </a:solidFill>
              </a:rPr>
              <a:t>Note:</a:t>
            </a:r>
          </a:p>
          <a:p>
            <a:endParaRPr lang="en-US" sz="1200">
              <a:solidFill>
                <a:srgbClr val="FFFFFF"/>
              </a:solidFill>
            </a:endParaRPr>
          </a:p>
          <a:p>
            <a:r>
              <a:rPr lang="en-US" sz="1200">
                <a:solidFill>
                  <a:srgbClr val="FFFFFF"/>
                </a:solidFill>
              </a:rPr>
              <a:t>No significant difference in age and education level among Cluster 0, 1 and 2</a:t>
            </a:r>
          </a:p>
        </p:txBody>
      </p:sp>
      <p:sp>
        <p:nvSpPr>
          <p:cNvPr id="28" name="Text Placeholder 8">
            <a:extLst>
              <a:ext uri="{FF2B5EF4-FFF2-40B4-BE49-F238E27FC236}">
                <a16:creationId xmlns:a16="http://schemas.microsoft.com/office/drawing/2014/main" id="{231361B1-628B-47D2-BFF5-5A6A3370F33E}"/>
              </a:ext>
            </a:extLst>
          </p:cNvPr>
          <p:cNvSpPr txBox="1">
            <a:spLocks/>
          </p:cNvSpPr>
          <p:nvPr/>
        </p:nvSpPr>
        <p:spPr>
          <a:xfrm>
            <a:off x="4843509" y="1360762"/>
            <a:ext cx="3751436"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None/>
            </a:pPr>
            <a:r>
              <a:rPr lang="en-SG" sz="2400" u="sng">
                <a:solidFill>
                  <a:schemeClr val="accent4"/>
                </a:solidFill>
              </a:rPr>
              <a:t>Cluster 3 (Lowest Income)</a:t>
            </a:r>
          </a:p>
          <a:p>
            <a:pPr>
              <a:lnSpc>
                <a:spcPct val="120000"/>
              </a:lnSpc>
            </a:pPr>
            <a:r>
              <a:rPr lang="en-SG" sz="2000"/>
              <a:t>Lowest Rates of:</a:t>
            </a:r>
            <a:endParaRPr lang="en-SG" sz="2400"/>
          </a:p>
          <a:p>
            <a:pPr lvl="1">
              <a:lnSpc>
                <a:spcPct val="120000"/>
              </a:lnSpc>
              <a:spcBef>
                <a:spcPts val="0"/>
              </a:spcBef>
            </a:pPr>
            <a:r>
              <a:rPr lang="en-SG" sz="1600"/>
              <a:t>Income</a:t>
            </a:r>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GB" sz="2000"/>
              <a:t>Mostly Young</a:t>
            </a:r>
          </a:p>
          <a:p>
            <a:pPr>
              <a:lnSpc>
                <a:spcPct val="120000"/>
              </a:lnSpc>
            </a:pPr>
            <a:r>
              <a:rPr lang="en-GB" sz="2000"/>
              <a:t>Mostly Undergraduates &amp; Graduates</a:t>
            </a:r>
          </a:p>
        </p:txBody>
      </p:sp>
    </p:spTree>
    <p:extLst>
      <p:ext uri="{BB962C8B-B14F-4D97-AF65-F5344CB8AC3E}">
        <p14:creationId xmlns:p14="http://schemas.microsoft.com/office/powerpoint/2010/main" val="265859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500"/>
                                        <p:tgtEl>
                                          <p:spTgt spid="13">
                                            <p:txEl>
                                              <p:pRg st="2" end="2"/>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Effect transition="in" filter="fade">
                                      <p:cBhvr>
                                        <p:cTn id="35" dur="500"/>
                                        <p:tgtEl>
                                          <p:spTgt spid="2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8">
                                            <p:txEl>
                                              <p:pRg st="2" end="2"/>
                                            </p:txEl>
                                          </p:spTgt>
                                        </p:tgtEl>
                                        <p:attrNameLst>
                                          <p:attrName>style.visibility</p:attrName>
                                        </p:attrNameLst>
                                      </p:cBhvr>
                                      <p:to>
                                        <p:strVal val="visible"/>
                                      </p:to>
                                    </p:set>
                                    <p:animEffect transition="in" filter="fade">
                                      <p:cBhvr>
                                        <p:cTn id="44" dur="500"/>
                                        <p:tgtEl>
                                          <p:spTgt spid="28">
                                            <p:txEl>
                                              <p:pRg st="2" end="2"/>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8">
                                            <p:txEl>
                                              <p:pRg st="3" end="3"/>
                                            </p:txEl>
                                          </p:spTgt>
                                        </p:tgtEl>
                                        <p:attrNameLst>
                                          <p:attrName>style.visibility</p:attrName>
                                        </p:attrNameLst>
                                      </p:cBhvr>
                                      <p:to>
                                        <p:strVal val="visible"/>
                                      </p:to>
                                    </p:set>
                                    <p:animEffect transition="in" filter="fade">
                                      <p:cBhvr>
                                        <p:cTn id="48" dur="500"/>
                                        <p:tgtEl>
                                          <p:spTgt spid="28">
                                            <p:txEl>
                                              <p:pRg st="3" end="3"/>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8">
                                            <p:txEl>
                                              <p:pRg st="4" end="4"/>
                                            </p:txEl>
                                          </p:spTgt>
                                        </p:tgtEl>
                                        <p:attrNameLst>
                                          <p:attrName>style.visibility</p:attrName>
                                        </p:attrNameLst>
                                      </p:cBhvr>
                                      <p:to>
                                        <p:strVal val="visible"/>
                                      </p:to>
                                    </p:set>
                                    <p:animEffect transition="in" filter="fade">
                                      <p:cBhvr>
                                        <p:cTn id="52" dur="500"/>
                                        <p:tgtEl>
                                          <p:spTgt spid="28">
                                            <p:txEl>
                                              <p:pRg st="4" end="4"/>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8">
                                            <p:txEl>
                                              <p:pRg st="5" end="5"/>
                                            </p:txEl>
                                          </p:spTgt>
                                        </p:tgtEl>
                                        <p:attrNameLst>
                                          <p:attrName>style.visibility</p:attrName>
                                        </p:attrNameLst>
                                      </p:cBhvr>
                                      <p:to>
                                        <p:strVal val="visible"/>
                                      </p:to>
                                    </p:set>
                                    <p:animEffect transition="in" filter="fade">
                                      <p:cBhvr>
                                        <p:cTn id="56" dur="500"/>
                                        <p:tgtEl>
                                          <p:spTgt spid="28">
                                            <p:txEl>
                                              <p:pRg st="5" end="5"/>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28">
                                            <p:txEl>
                                              <p:pRg st="6" end="6"/>
                                            </p:txEl>
                                          </p:spTgt>
                                        </p:tgtEl>
                                        <p:attrNameLst>
                                          <p:attrName>style.visibility</p:attrName>
                                        </p:attrNameLst>
                                      </p:cBhvr>
                                      <p:to>
                                        <p:strVal val="visible"/>
                                      </p:to>
                                    </p:set>
                                    <p:animEffect transition="in" filter="fade">
                                      <p:cBhvr>
                                        <p:cTn id="60" dur="500"/>
                                        <p:tgtEl>
                                          <p:spTgt spid="28">
                                            <p:txEl>
                                              <p:pRg st="6" end="6"/>
                                            </p:txEl>
                                          </p:spTgt>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27" grpId="0"/>
      <p:bldP spid="2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73D0-FBD2-58CF-2572-A136CE2C9D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36BE4CB-6C34-17F7-085D-13CAF55D36A5}"/>
              </a:ext>
            </a:extLst>
          </p:cNvPr>
          <p:cNvSpPr>
            <a:spLocks noGrp="1"/>
          </p:cNvSpPr>
          <p:nvPr>
            <p:ph type="subTitle" idx="1"/>
          </p:nvPr>
        </p:nvSpPr>
        <p:spPr>
          <a:xfrm>
            <a:off x="439185" y="3751246"/>
            <a:ext cx="7897206" cy="643757"/>
          </a:xfrm>
        </p:spPr>
        <p:txBody>
          <a:bodyPr/>
          <a:lstStyle/>
          <a:p>
            <a:r>
              <a:rPr lang="en-US"/>
              <a:t>     Although most people in Cluster 2 rejected the response campaign, the ratio of acceptance to rejection is much higher compared with other clusters. </a:t>
            </a:r>
          </a:p>
          <a:p>
            <a:r>
              <a:rPr lang="en-US"/>
              <a:t>Almost 1:2.</a:t>
            </a:r>
          </a:p>
        </p:txBody>
      </p:sp>
      <p:sp>
        <p:nvSpPr>
          <p:cNvPr id="4" name="Title 3">
            <a:extLst>
              <a:ext uri="{FF2B5EF4-FFF2-40B4-BE49-F238E27FC236}">
                <a16:creationId xmlns:a16="http://schemas.microsoft.com/office/drawing/2014/main" id="{62D17FAE-4672-8EB3-96D3-970F83167970}"/>
              </a:ext>
            </a:extLst>
          </p:cNvPr>
          <p:cNvSpPr>
            <a:spLocks noGrp="1"/>
          </p:cNvSpPr>
          <p:nvPr>
            <p:ph type="title" idx="2"/>
          </p:nvPr>
        </p:nvSpPr>
        <p:spPr/>
        <p:txBody>
          <a:bodyPr/>
          <a:lstStyle/>
          <a:p>
            <a:endParaRPr lang="en-US"/>
          </a:p>
        </p:txBody>
      </p:sp>
      <p:pic>
        <p:nvPicPr>
          <p:cNvPr id="5" name="Picture 5" descr="Chart, box and whisker chart&#10;&#10;Description automatically generated">
            <a:extLst>
              <a:ext uri="{FF2B5EF4-FFF2-40B4-BE49-F238E27FC236}">
                <a16:creationId xmlns:a16="http://schemas.microsoft.com/office/drawing/2014/main" id="{122B7590-C97A-1EC7-59E3-5E0AC0D1A028}"/>
              </a:ext>
            </a:extLst>
          </p:cNvPr>
          <p:cNvPicPr>
            <a:picLocks noChangeAspect="1"/>
          </p:cNvPicPr>
          <p:nvPr/>
        </p:nvPicPr>
        <p:blipFill>
          <a:blip r:embed="rId3"/>
          <a:stretch>
            <a:fillRect/>
          </a:stretch>
        </p:blipFill>
        <p:spPr>
          <a:xfrm>
            <a:off x="1182675" y="997790"/>
            <a:ext cx="3098306" cy="2333023"/>
          </a:xfrm>
          <a:prstGeom prst="rect">
            <a:avLst/>
          </a:prstGeom>
        </p:spPr>
      </p:pic>
      <p:pic>
        <p:nvPicPr>
          <p:cNvPr id="6" name="Picture 6" descr="Chart, bar chart&#10;&#10;Description automatically generated">
            <a:extLst>
              <a:ext uri="{FF2B5EF4-FFF2-40B4-BE49-F238E27FC236}">
                <a16:creationId xmlns:a16="http://schemas.microsoft.com/office/drawing/2014/main" id="{7CBDD1AB-1E25-DC48-59CE-AF87FF2D2396}"/>
              </a:ext>
            </a:extLst>
          </p:cNvPr>
          <p:cNvPicPr>
            <a:picLocks noChangeAspect="1"/>
          </p:cNvPicPr>
          <p:nvPr/>
        </p:nvPicPr>
        <p:blipFill>
          <a:blip r:embed="rId4"/>
          <a:stretch>
            <a:fillRect/>
          </a:stretch>
        </p:blipFill>
        <p:spPr>
          <a:xfrm>
            <a:off x="4863020" y="992036"/>
            <a:ext cx="3175987" cy="2338777"/>
          </a:xfrm>
          <a:prstGeom prst="rect">
            <a:avLst/>
          </a:prstGeom>
        </p:spPr>
      </p:pic>
      <p:sp>
        <p:nvSpPr>
          <p:cNvPr id="7" name="Oval 6">
            <a:extLst>
              <a:ext uri="{FF2B5EF4-FFF2-40B4-BE49-F238E27FC236}">
                <a16:creationId xmlns:a16="http://schemas.microsoft.com/office/drawing/2014/main" id="{1F1EA8A7-8FFA-6979-DE8C-56D84751B2A8}"/>
              </a:ext>
            </a:extLst>
          </p:cNvPr>
          <p:cNvSpPr/>
          <p:nvPr/>
        </p:nvSpPr>
        <p:spPr>
          <a:xfrm>
            <a:off x="6522682" y="2048276"/>
            <a:ext cx="788961" cy="128680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3B13E32E-FE58-436B-BE4D-5CEDC2319A7F}"/>
              </a:ext>
            </a:extLst>
          </p:cNvPr>
          <p:cNvSpPr/>
          <p:nvPr/>
        </p:nvSpPr>
        <p:spPr>
          <a:xfrm>
            <a:off x="2803023" y="1338527"/>
            <a:ext cx="788961" cy="18271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itle 2">
            <a:extLst>
              <a:ext uri="{FF2B5EF4-FFF2-40B4-BE49-F238E27FC236}">
                <a16:creationId xmlns:a16="http://schemas.microsoft.com/office/drawing/2014/main" id="{420717AE-0911-413B-88E9-5625B548B9A8}"/>
              </a:ext>
            </a:extLst>
          </p:cNvPr>
          <p:cNvSpPr txBox="1">
            <a:spLocks/>
          </p:cNvSpPr>
          <p:nvPr/>
        </p:nvSpPr>
        <p:spPr>
          <a:xfrm>
            <a:off x="0" y="0"/>
            <a:ext cx="536448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Clustering Insights</a:t>
            </a:r>
            <a:endParaRPr lang="en-SG" sz="4400">
              <a:solidFill>
                <a:schemeClr val="accent3"/>
              </a:solidFill>
            </a:endParaRPr>
          </a:p>
        </p:txBody>
      </p:sp>
    </p:spTree>
    <p:extLst>
      <p:ext uri="{BB962C8B-B14F-4D97-AF65-F5344CB8AC3E}">
        <p14:creationId xmlns:p14="http://schemas.microsoft.com/office/powerpoint/2010/main" val="39421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animBg="1"/>
      <p:bldP spid="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Conclusion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05</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49" y="3869000"/>
            <a:ext cx="6279991"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5432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704582" y="1889760"/>
            <a:ext cx="5734835" cy="10588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7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515343" y="0"/>
            <a:ext cx="5734835" cy="10588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t>References</a:t>
            </a: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F9E8D48-F00D-4BB4-B0D0-B6DEAF325609}"/>
              </a:ext>
            </a:extLst>
          </p:cNvPr>
          <p:cNvSpPr txBox="1">
            <a:spLocks noGrp="1" noRot="1" noMove="1" noResize="1" noEditPoints="1" noAdjustHandles="1" noChangeArrowheads="1" noChangeShapeType="1"/>
          </p:cNvSpPr>
          <p:nvPr/>
        </p:nvSpPr>
        <p:spPr>
          <a:xfrm>
            <a:off x="2270760" y="3870960"/>
            <a:ext cx="4556760" cy="769620"/>
          </a:xfrm>
          <a:prstGeom prst="rect">
            <a:avLst/>
          </a:prstGeom>
          <a:solidFill>
            <a:srgbClr val="002845"/>
          </a:solidFill>
        </p:spPr>
        <p:txBody>
          <a:bodyPr wrap="square" rtlCol="0">
            <a:spAutoFit/>
          </a:bodyPr>
          <a:lstStyle/>
          <a:p>
            <a:endParaRPr lang="en-SG"/>
          </a:p>
        </p:txBody>
      </p:sp>
      <p:sp>
        <p:nvSpPr>
          <p:cNvPr id="11" name="Text Placeholder 8">
            <a:extLst>
              <a:ext uri="{FF2B5EF4-FFF2-40B4-BE49-F238E27FC236}">
                <a16:creationId xmlns:a16="http://schemas.microsoft.com/office/drawing/2014/main" id="{9D984CCE-24D4-4FD7-A74D-24D0BB7B4125}"/>
              </a:ext>
            </a:extLst>
          </p:cNvPr>
          <p:cNvSpPr txBox="1">
            <a:spLocks/>
          </p:cNvSpPr>
          <p:nvPr/>
        </p:nvSpPr>
        <p:spPr>
          <a:xfrm>
            <a:off x="196445" y="1137026"/>
            <a:ext cx="4571999" cy="4591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9pPr>
          </a:lstStyle>
          <a:p>
            <a:pPr algn="l">
              <a:lnSpc>
                <a:spcPct val="120000"/>
              </a:lnSpc>
              <a:buFont typeface="Arial" panose="020B0604020202020204" pitchFamily="34" charset="0"/>
              <a:buChar char="•"/>
            </a:pPr>
            <a:r>
              <a:rPr lang="en-SG" sz="1200"/>
              <a:t>3.1. Cross-validation: Evaluating estimator performance. (n.d.). Scikit-Learn. Retrieved April 23, 2022, from https://scikit-learn/stable/modules/cross_validation.html</a:t>
            </a:r>
          </a:p>
          <a:p>
            <a:pPr algn="l">
              <a:lnSpc>
                <a:spcPct val="120000"/>
              </a:lnSpc>
              <a:buFont typeface="Arial" panose="020B0604020202020204" pitchFamily="34" charset="0"/>
              <a:buChar char="•"/>
            </a:pPr>
            <a:r>
              <a:rPr lang="en-SG" sz="1200"/>
              <a:t>Classification vs Clustering: When To Use Each In Your Business. (n.d.). Retrieved April 23, 2022, from https://www.dotactiv.com/blog/classification-vs-clustering</a:t>
            </a:r>
          </a:p>
          <a:p>
            <a:pPr algn="l">
              <a:lnSpc>
                <a:spcPct val="120000"/>
              </a:lnSpc>
              <a:buFont typeface="Arial" panose="020B0604020202020204" pitchFamily="34" charset="0"/>
              <a:buChar char="•"/>
            </a:pPr>
            <a:r>
              <a:rPr lang="en-SG" sz="1200"/>
              <a:t>Customer Personality Analysis. (n.d.). Retrieved April 23, 2022, from https://www.kaggle.com/imakash3011/customer-personality-analysis</a:t>
            </a:r>
          </a:p>
          <a:p>
            <a:pPr algn="l">
              <a:lnSpc>
                <a:spcPct val="120000"/>
              </a:lnSpc>
              <a:buFont typeface="Arial" panose="020B0604020202020204" pitchFamily="34" charset="0"/>
              <a:buChar char="•"/>
            </a:pPr>
            <a:r>
              <a:rPr lang="en-SG" sz="1200"/>
              <a:t>Customer Personality Analysis with Python. (2021, February 8). Data Science | Machine Learning | Python | C++ | Coding | Programming | JavaScript. https://thecleverprogrammer.com/2021/02/08/customer-personality-analysis-with-python/</a:t>
            </a:r>
          </a:p>
          <a:p>
            <a:pPr algn="l">
              <a:lnSpc>
                <a:spcPct val="120000"/>
              </a:lnSpc>
            </a:pPr>
            <a:endParaRPr lang="en-SG"/>
          </a:p>
          <a:p>
            <a:pPr algn="l">
              <a:lnSpc>
                <a:spcPct val="120000"/>
              </a:lnSpc>
            </a:pPr>
            <a:endParaRPr lang="en-SG" sz="1200"/>
          </a:p>
        </p:txBody>
      </p:sp>
      <p:sp>
        <p:nvSpPr>
          <p:cNvPr id="12" name="Text Placeholder 8">
            <a:extLst>
              <a:ext uri="{FF2B5EF4-FFF2-40B4-BE49-F238E27FC236}">
                <a16:creationId xmlns:a16="http://schemas.microsoft.com/office/drawing/2014/main" id="{21387B58-96AF-459E-AF7B-18531412349A}"/>
              </a:ext>
            </a:extLst>
          </p:cNvPr>
          <p:cNvSpPr txBox="1">
            <a:spLocks/>
          </p:cNvSpPr>
          <p:nvPr/>
        </p:nvSpPr>
        <p:spPr>
          <a:xfrm>
            <a:off x="4768446" y="1199168"/>
            <a:ext cx="4518629" cy="4528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9pPr>
          </a:lstStyle>
          <a:p>
            <a:pPr algn="l">
              <a:lnSpc>
                <a:spcPct val="120000"/>
              </a:lnSpc>
              <a:buFont typeface="Arial" panose="020B0604020202020204" pitchFamily="34" charset="0"/>
              <a:buChar char="•"/>
            </a:pPr>
            <a:r>
              <a:rPr lang="en-SG" sz="1200"/>
              <a:t>Effect of outliers on K-Means algorithm using Python | by S Joel Franklin | Analytics Vidhya | Medium. (n.d.). Retrieved April 23, 2022, from https://medium.com/analytics-vidhya/effect-of-outliers-on-k-means-algorithm-using-python-7ba85821ea23</a:t>
            </a:r>
          </a:p>
          <a:p>
            <a:pPr algn="l">
              <a:lnSpc>
                <a:spcPct val="120000"/>
              </a:lnSpc>
              <a:buFont typeface="Arial" panose="020B0604020202020204" pitchFamily="34" charset="0"/>
              <a:buChar char="•"/>
            </a:pPr>
            <a:r>
              <a:rPr lang="en-SG" sz="1200"/>
              <a:t>Olson, R. S., Cava, W. L., </a:t>
            </a:r>
            <a:r>
              <a:rPr lang="en-SG" sz="1200" err="1"/>
              <a:t>Mustahsan</a:t>
            </a:r>
            <a:r>
              <a:rPr lang="en-SG" sz="1200"/>
              <a:t>, Z., </a:t>
            </a:r>
            <a:r>
              <a:rPr lang="en-SG" sz="1200" err="1"/>
              <a:t>Varik</a:t>
            </a:r>
            <a:r>
              <a:rPr lang="en-SG" sz="1200"/>
              <a:t>, A., &amp; Moore, J. H. (2018). Data-driven advice for applying machine learning to bioinformatics problems. Biocomputing 2018, 192–203. </a:t>
            </a:r>
            <a:r>
              <a:rPr lang="en-SG" sz="1200">
                <a:hlinkClick r:id="rId3"/>
              </a:rPr>
              <a:t>https://doi.org/10.1142/9789813235533_0018</a:t>
            </a:r>
            <a:endParaRPr lang="en-SG" sz="1200"/>
          </a:p>
          <a:p>
            <a:pPr algn="l">
              <a:lnSpc>
                <a:spcPct val="120000"/>
              </a:lnSpc>
              <a:buFont typeface="Arial" panose="020B0604020202020204" pitchFamily="34" charset="0"/>
              <a:buChar char="•"/>
            </a:pPr>
            <a:r>
              <a:rPr lang="en-SG" sz="1200">
                <a:effectLst/>
              </a:rPr>
              <a:t>Gupta, S., Kumar, R., Lu, K., Moseley, B., &amp; </a:t>
            </a:r>
            <a:r>
              <a:rPr lang="en-SG" sz="1200" err="1">
                <a:effectLst/>
              </a:rPr>
              <a:t>Vassilvitskii</a:t>
            </a:r>
            <a:r>
              <a:rPr lang="en-SG" sz="1200">
                <a:effectLst/>
              </a:rPr>
              <a:t>, S. (2017, March 1). </a:t>
            </a:r>
            <a:r>
              <a:rPr lang="en-SG" sz="1200" i="1">
                <a:effectLst/>
              </a:rPr>
              <a:t>Local search methods for K-means with outliers</a:t>
            </a:r>
            <a:r>
              <a:rPr lang="en-SG" sz="1200">
                <a:effectLst/>
              </a:rPr>
              <a:t>. Stanford Theory Group. Retrieved April 23, 2022, from https://theory.stanford.edu/~sergei/papers/vldb17-km.pdf </a:t>
            </a:r>
          </a:p>
          <a:p>
            <a:pPr algn="l">
              <a:lnSpc>
                <a:spcPct val="120000"/>
              </a:lnSpc>
              <a:buFont typeface="Arial" panose="020B0604020202020204" pitchFamily="34" charset="0"/>
              <a:buChar char="•"/>
            </a:pPr>
            <a:endParaRPr lang="en-SG" sz="1200"/>
          </a:p>
          <a:p>
            <a:pPr algn="l">
              <a:lnSpc>
                <a:spcPct val="120000"/>
              </a:lnSpc>
              <a:buFont typeface="Arial" panose="020B0604020202020204" pitchFamily="34" charset="0"/>
              <a:buChar char="•"/>
            </a:pPr>
            <a:endParaRPr lang="en-SG" sz="1100"/>
          </a:p>
        </p:txBody>
      </p:sp>
    </p:spTree>
    <p:extLst>
      <p:ext uri="{BB962C8B-B14F-4D97-AF65-F5344CB8AC3E}">
        <p14:creationId xmlns:p14="http://schemas.microsoft.com/office/powerpoint/2010/main" val="106304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6" name="Group 5">
            <a:extLst>
              <a:ext uri="{FF2B5EF4-FFF2-40B4-BE49-F238E27FC236}">
                <a16:creationId xmlns:a16="http://schemas.microsoft.com/office/drawing/2014/main" id="{D43BBDAA-A814-4252-B141-B75DE21B1427}"/>
              </a:ext>
            </a:extLst>
          </p:cNvPr>
          <p:cNvGrpSpPr/>
          <p:nvPr/>
        </p:nvGrpSpPr>
        <p:grpSpPr>
          <a:xfrm>
            <a:off x="1097869" y="124871"/>
            <a:ext cx="2316088" cy="2859329"/>
            <a:chOff x="1097869" y="124871"/>
            <a:chExt cx="2316088" cy="2859329"/>
          </a:xfrm>
        </p:grpSpPr>
        <p:grpSp>
          <p:nvGrpSpPr>
            <p:cNvPr id="7" name="Google Shape;12058;p61">
              <a:extLst>
                <a:ext uri="{FF2B5EF4-FFF2-40B4-BE49-F238E27FC236}">
                  <a16:creationId xmlns:a16="http://schemas.microsoft.com/office/drawing/2014/main" id="{CC350677-FAC4-48FA-B80E-3A6F92D76F99}"/>
                </a:ext>
              </a:extLst>
            </p:cNvPr>
            <p:cNvGrpSpPr>
              <a:grpSpLocks noChangeAspect="1"/>
            </p:cNvGrpSpPr>
            <p:nvPr/>
          </p:nvGrpSpPr>
          <p:grpSpPr>
            <a:xfrm>
              <a:off x="1141203" y="124871"/>
              <a:ext cx="1780231" cy="1932734"/>
              <a:chOff x="4007193" y="1512727"/>
              <a:chExt cx="320633" cy="348100"/>
            </a:xfrm>
            <a:solidFill>
              <a:schemeClr val="bg1"/>
            </a:solidFill>
          </p:grpSpPr>
          <p:sp>
            <p:nvSpPr>
              <p:cNvPr id="8" name="Google Shape;12059;p61">
                <a:extLst>
                  <a:ext uri="{FF2B5EF4-FFF2-40B4-BE49-F238E27FC236}">
                    <a16:creationId xmlns:a16="http://schemas.microsoft.com/office/drawing/2014/main" id="{4305B841-0D46-4BBB-99E1-504533F34440}"/>
                  </a:ext>
                </a:extLst>
              </p:cNvPr>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60;p61">
                <a:extLst>
                  <a:ext uri="{FF2B5EF4-FFF2-40B4-BE49-F238E27FC236}">
                    <a16:creationId xmlns:a16="http://schemas.microsoft.com/office/drawing/2014/main" id="{68AEDA3D-095D-482C-AB87-CB9DE1D71818}"/>
                  </a:ext>
                </a:extLst>
              </p:cNvPr>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61;p61">
                <a:extLst>
                  <a:ext uri="{FF2B5EF4-FFF2-40B4-BE49-F238E27FC236}">
                    <a16:creationId xmlns:a16="http://schemas.microsoft.com/office/drawing/2014/main" id="{92DA439C-9291-4BEF-BEE2-BEBBBF71A351}"/>
                  </a:ext>
                </a:extLst>
              </p:cNvPr>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62;p61">
                <a:extLst>
                  <a:ext uri="{FF2B5EF4-FFF2-40B4-BE49-F238E27FC236}">
                    <a16:creationId xmlns:a16="http://schemas.microsoft.com/office/drawing/2014/main" id="{AE4F3692-9C4D-44EF-B0DE-C3AEF8D2B62E}"/>
                  </a:ext>
                </a:extLst>
              </p:cNvPr>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63;p61">
                <a:extLst>
                  <a:ext uri="{FF2B5EF4-FFF2-40B4-BE49-F238E27FC236}">
                    <a16:creationId xmlns:a16="http://schemas.microsoft.com/office/drawing/2014/main" id="{B3B07E5A-4451-4D7A-8F90-681E4FFA3FA2}"/>
                  </a:ext>
                </a:extLst>
              </p:cNvPr>
              <p:cNvSpPr>
                <a:spLocks noChangeAspect="1"/>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 Placeholder 5">
              <a:extLst>
                <a:ext uri="{FF2B5EF4-FFF2-40B4-BE49-F238E27FC236}">
                  <a16:creationId xmlns:a16="http://schemas.microsoft.com/office/drawing/2014/main" id="{C5E576B4-3B1D-45EB-AB3A-8F6E2837D516}"/>
                </a:ext>
              </a:extLst>
            </p:cNvPr>
            <p:cNvSpPr txBox="1">
              <a:spLocks/>
            </p:cNvSpPr>
            <p:nvPr/>
          </p:nvSpPr>
          <p:spPr>
            <a:xfrm>
              <a:off x="1097869" y="1966639"/>
              <a:ext cx="2316088" cy="1017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2400"/>
                <a:t>Fast Operation</a:t>
              </a:r>
            </a:p>
          </p:txBody>
        </p:sp>
      </p:grpSp>
      <p:grpSp>
        <p:nvGrpSpPr>
          <p:cNvPr id="41" name="Group 40">
            <a:extLst>
              <a:ext uri="{FF2B5EF4-FFF2-40B4-BE49-F238E27FC236}">
                <a16:creationId xmlns:a16="http://schemas.microsoft.com/office/drawing/2014/main" id="{5B7DFEB0-C9A8-4FA0-92A7-517B5D0A3842}"/>
              </a:ext>
            </a:extLst>
          </p:cNvPr>
          <p:cNvGrpSpPr/>
          <p:nvPr/>
        </p:nvGrpSpPr>
        <p:grpSpPr>
          <a:xfrm>
            <a:off x="5730045" y="226484"/>
            <a:ext cx="3242017" cy="2842828"/>
            <a:chOff x="5730045" y="226484"/>
            <a:chExt cx="3242017" cy="2842828"/>
          </a:xfrm>
        </p:grpSpPr>
        <p:grpSp>
          <p:nvGrpSpPr>
            <p:cNvPr id="14" name="Google Shape;12608;p62">
              <a:extLst>
                <a:ext uri="{FF2B5EF4-FFF2-40B4-BE49-F238E27FC236}">
                  <a16:creationId xmlns:a16="http://schemas.microsoft.com/office/drawing/2014/main" id="{BE43FF43-52D7-4EBC-965C-0D15BFA91411}"/>
                </a:ext>
              </a:extLst>
            </p:cNvPr>
            <p:cNvGrpSpPr>
              <a:grpSpLocks noChangeAspect="1"/>
            </p:cNvGrpSpPr>
            <p:nvPr/>
          </p:nvGrpSpPr>
          <p:grpSpPr>
            <a:xfrm>
              <a:off x="6222568" y="226484"/>
              <a:ext cx="2059775" cy="1888340"/>
              <a:chOff x="2903337" y="4279032"/>
              <a:chExt cx="382519" cy="350682"/>
            </a:xfrm>
            <a:solidFill>
              <a:schemeClr val="bg1"/>
            </a:solidFill>
          </p:grpSpPr>
          <p:sp>
            <p:nvSpPr>
              <p:cNvPr id="15" name="Google Shape;12609;p62">
                <a:extLst>
                  <a:ext uri="{FF2B5EF4-FFF2-40B4-BE49-F238E27FC236}">
                    <a16:creationId xmlns:a16="http://schemas.microsoft.com/office/drawing/2014/main" id="{388AAFEC-4FCF-40AF-9BB5-35FE271237E8}"/>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10;p62">
                <a:extLst>
                  <a:ext uri="{FF2B5EF4-FFF2-40B4-BE49-F238E27FC236}">
                    <a16:creationId xmlns:a16="http://schemas.microsoft.com/office/drawing/2014/main" id="{AD35B86E-F363-49BE-B169-C84B41A99D3A}"/>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11;p62">
                <a:extLst>
                  <a:ext uri="{FF2B5EF4-FFF2-40B4-BE49-F238E27FC236}">
                    <a16:creationId xmlns:a16="http://schemas.microsoft.com/office/drawing/2014/main" id="{E92FC392-0717-4037-9ED6-A73C968BE653}"/>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12;p62">
                <a:extLst>
                  <a:ext uri="{FF2B5EF4-FFF2-40B4-BE49-F238E27FC236}">
                    <a16:creationId xmlns:a16="http://schemas.microsoft.com/office/drawing/2014/main" id="{EE063576-B588-4BB6-8EF0-B1B001D40D2B}"/>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13;p62">
                <a:extLst>
                  <a:ext uri="{FF2B5EF4-FFF2-40B4-BE49-F238E27FC236}">
                    <a16:creationId xmlns:a16="http://schemas.microsoft.com/office/drawing/2014/main" id="{8249F2C3-AC53-49BD-B824-EFDA72BBD57C}"/>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14;p62">
                <a:extLst>
                  <a:ext uri="{FF2B5EF4-FFF2-40B4-BE49-F238E27FC236}">
                    <a16:creationId xmlns:a16="http://schemas.microsoft.com/office/drawing/2014/main" id="{3957A385-C227-4524-A25C-5609E9383348}"/>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15;p62">
                <a:extLst>
                  <a:ext uri="{FF2B5EF4-FFF2-40B4-BE49-F238E27FC236}">
                    <a16:creationId xmlns:a16="http://schemas.microsoft.com/office/drawing/2014/main" id="{30CCDDEA-48EE-4F65-B424-676823165284}"/>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16;p62">
                <a:extLst>
                  <a:ext uri="{FF2B5EF4-FFF2-40B4-BE49-F238E27FC236}">
                    <a16:creationId xmlns:a16="http://schemas.microsoft.com/office/drawing/2014/main" id="{4FDA20DB-174F-4AE6-B8F1-E6B1DE14FB04}"/>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17;p62">
                <a:extLst>
                  <a:ext uri="{FF2B5EF4-FFF2-40B4-BE49-F238E27FC236}">
                    <a16:creationId xmlns:a16="http://schemas.microsoft.com/office/drawing/2014/main" id="{13A16B3C-C03C-46FD-A46D-6A5AFCAF6967}"/>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18;p62">
                <a:extLst>
                  <a:ext uri="{FF2B5EF4-FFF2-40B4-BE49-F238E27FC236}">
                    <a16:creationId xmlns:a16="http://schemas.microsoft.com/office/drawing/2014/main" id="{25422837-B101-46EE-8B86-A642F7A665D6}"/>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19;p62">
                <a:extLst>
                  <a:ext uri="{FF2B5EF4-FFF2-40B4-BE49-F238E27FC236}">
                    <a16:creationId xmlns:a16="http://schemas.microsoft.com/office/drawing/2014/main" id="{4F8D2DBE-8A19-4546-B5A0-C630705CD0AC}"/>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20;p62">
                <a:extLst>
                  <a:ext uri="{FF2B5EF4-FFF2-40B4-BE49-F238E27FC236}">
                    <a16:creationId xmlns:a16="http://schemas.microsoft.com/office/drawing/2014/main" id="{6509CE87-638B-48F5-B07C-C165C1C4D4A5}"/>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21;p62">
                <a:extLst>
                  <a:ext uri="{FF2B5EF4-FFF2-40B4-BE49-F238E27FC236}">
                    <a16:creationId xmlns:a16="http://schemas.microsoft.com/office/drawing/2014/main" id="{406D6EA1-D0BC-4A05-A085-E0638B0BABF7}"/>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22;p62">
                <a:extLst>
                  <a:ext uri="{FF2B5EF4-FFF2-40B4-BE49-F238E27FC236}">
                    <a16:creationId xmlns:a16="http://schemas.microsoft.com/office/drawing/2014/main" id="{5FDF6948-F353-417B-B8A6-2C90FEFE13BE}"/>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23;p62">
                <a:extLst>
                  <a:ext uri="{FF2B5EF4-FFF2-40B4-BE49-F238E27FC236}">
                    <a16:creationId xmlns:a16="http://schemas.microsoft.com/office/drawing/2014/main" id="{3A1B54FD-AF90-43DE-8843-95D8A1C2EBAE}"/>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 Placeholder 5">
              <a:extLst>
                <a:ext uri="{FF2B5EF4-FFF2-40B4-BE49-F238E27FC236}">
                  <a16:creationId xmlns:a16="http://schemas.microsoft.com/office/drawing/2014/main" id="{5C1C9203-BA3F-4AF3-BE07-E25155FF8D74}"/>
                </a:ext>
              </a:extLst>
            </p:cNvPr>
            <p:cNvSpPr txBox="1">
              <a:spLocks/>
            </p:cNvSpPr>
            <p:nvPr/>
          </p:nvSpPr>
          <p:spPr>
            <a:xfrm>
              <a:off x="5730045" y="1881525"/>
              <a:ext cx="3242017" cy="1187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2400"/>
                <a:t>Reliable Performance</a:t>
              </a:r>
            </a:p>
          </p:txBody>
        </p:sp>
      </p:grpSp>
      <p:grpSp>
        <p:nvGrpSpPr>
          <p:cNvPr id="42" name="Group 41">
            <a:extLst>
              <a:ext uri="{FF2B5EF4-FFF2-40B4-BE49-F238E27FC236}">
                <a16:creationId xmlns:a16="http://schemas.microsoft.com/office/drawing/2014/main" id="{EBDDB5D5-2A2A-4A93-A374-8AD342E6BEB0}"/>
              </a:ext>
            </a:extLst>
          </p:cNvPr>
          <p:cNvGrpSpPr/>
          <p:nvPr/>
        </p:nvGrpSpPr>
        <p:grpSpPr>
          <a:xfrm>
            <a:off x="2800813" y="2169329"/>
            <a:ext cx="3327611" cy="3040342"/>
            <a:chOff x="2829685" y="1978287"/>
            <a:chExt cx="3327611" cy="3040342"/>
          </a:xfrm>
        </p:grpSpPr>
        <p:grpSp>
          <p:nvGrpSpPr>
            <p:cNvPr id="30" name="Google Shape;10903;p60">
              <a:extLst>
                <a:ext uri="{FF2B5EF4-FFF2-40B4-BE49-F238E27FC236}">
                  <a16:creationId xmlns:a16="http://schemas.microsoft.com/office/drawing/2014/main" id="{F74A3F68-C357-4392-92E8-62BE6B76EEE2}"/>
                </a:ext>
              </a:extLst>
            </p:cNvPr>
            <p:cNvGrpSpPr>
              <a:grpSpLocks noChangeAspect="1"/>
            </p:cNvGrpSpPr>
            <p:nvPr/>
          </p:nvGrpSpPr>
          <p:grpSpPr>
            <a:xfrm>
              <a:off x="2888324" y="1978287"/>
              <a:ext cx="3268972" cy="2290153"/>
              <a:chOff x="4048787" y="2977019"/>
              <a:chExt cx="283488" cy="198604"/>
            </a:xfrm>
            <a:solidFill>
              <a:schemeClr val="bg1"/>
            </a:solidFill>
          </p:grpSpPr>
          <p:sp>
            <p:nvSpPr>
              <p:cNvPr id="31" name="Google Shape;10904;p60">
                <a:extLst>
                  <a:ext uri="{FF2B5EF4-FFF2-40B4-BE49-F238E27FC236}">
                    <a16:creationId xmlns:a16="http://schemas.microsoft.com/office/drawing/2014/main" id="{6C8726CB-D4C5-4D77-A746-C97841180191}"/>
                  </a:ext>
                </a:extLst>
              </p:cNvPr>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05;p60">
                <a:extLst>
                  <a:ext uri="{FF2B5EF4-FFF2-40B4-BE49-F238E27FC236}">
                    <a16:creationId xmlns:a16="http://schemas.microsoft.com/office/drawing/2014/main" id="{BE43EE2D-1AB0-4E30-B2C5-BADC602614A4}"/>
                  </a:ext>
                </a:extLst>
              </p:cNvPr>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06;p60">
                <a:extLst>
                  <a:ext uri="{FF2B5EF4-FFF2-40B4-BE49-F238E27FC236}">
                    <a16:creationId xmlns:a16="http://schemas.microsoft.com/office/drawing/2014/main" id="{D88E3C5F-D6F9-42BC-BA67-D627AF32307A}"/>
                  </a:ext>
                </a:extLst>
              </p:cNvPr>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907;p60">
                <a:extLst>
                  <a:ext uri="{FF2B5EF4-FFF2-40B4-BE49-F238E27FC236}">
                    <a16:creationId xmlns:a16="http://schemas.microsoft.com/office/drawing/2014/main" id="{DF1CC920-F0C9-42FC-BC44-58EB54E5EBD8}"/>
                  </a:ext>
                </a:extLst>
              </p:cNvPr>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08;p60">
                <a:extLst>
                  <a:ext uri="{FF2B5EF4-FFF2-40B4-BE49-F238E27FC236}">
                    <a16:creationId xmlns:a16="http://schemas.microsoft.com/office/drawing/2014/main" id="{1EBA40AE-B4F8-4A32-A9F7-B899CE50726B}"/>
                  </a:ext>
                </a:extLst>
              </p:cNvPr>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09;p60">
                <a:extLst>
                  <a:ext uri="{FF2B5EF4-FFF2-40B4-BE49-F238E27FC236}">
                    <a16:creationId xmlns:a16="http://schemas.microsoft.com/office/drawing/2014/main" id="{0DF9CBB5-784A-40F4-AC43-3B934D5034B0}"/>
                  </a:ext>
                </a:extLst>
              </p:cNvPr>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ext Placeholder 5">
              <a:extLst>
                <a:ext uri="{FF2B5EF4-FFF2-40B4-BE49-F238E27FC236}">
                  <a16:creationId xmlns:a16="http://schemas.microsoft.com/office/drawing/2014/main" id="{43617FE5-5E44-4A4D-9CDD-C4FDB4F6BB91}"/>
                </a:ext>
              </a:extLst>
            </p:cNvPr>
            <p:cNvSpPr txBox="1">
              <a:spLocks/>
            </p:cNvSpPr>
            <p:nvPr/>
          </p:nvSpPr>
          <p:spPr>
            <a:xfrm>
              <a:off x="2829685" y="4199868"/>
              <a:ext cx="3242017" cy="818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gn="ctr">
                <a:lnSpc>
                  <a:spcPct val="150000"/>
                </a:lnSpc>
                <a:buFont typeface="Livvic Light"/>
                <a:buNone/>
              </a:pPr>
              <a:r>
                <a:rPr lang="en-SG" sz="2400"/>
                <a:t>Customer Insight</a:t>
              </a:r>
            </a:p>
          </p:txBody>
        </p:sp>
      </p:grpSp>
      <p:grpSp>
        <p:nvGrpSpPr>
          <p:cNvPr id="44" name="Google Shape;10102;p58">
            <a:extLst>
              <a:ext uri="{FF2B5EF4-FFF2-40B4-BE49-F238E27FC236}">
                <a16:creationId xmlns:a16="http://schemas.microsoft.com/office/drawing/2014/main" id="{64135057-5879-4369-9B0C-B635DB64B105}"/>
              </a:ext>
            </a:extLst>
          </p:cNvPr>
          <p:cNvGrpSpPr>
            <a:grpSpLocks noChangeAspect="1"/>
          </p:cNvGrpSpPr>
          <p:nvPr/>
        </p:nvGrpSpPr>
        <p:grpSpPr>
          <a:xfrm rot="2665169">
            <a:off x="3941102" y="547528"/>
            <a:ext cx="1072934" cy="1076690"/>
            <a:chOff x="5779408" y="3699191"/>
            <a:chExt cx="317645" cy="318757"/>
          </a:xfrm>
        </p:grpSpPr>
        <p:sp>
          <p:nvSpPr>
            <p:cNvPr id="45" name="Google Shape;10103;p58">
              <a:extLst>
                <a:ext uri="{FF2B5EF4-FFF2-40B4-BE49-F238E27FC236}">
                  <a16:creationId xmlns:a16="http://schemas.microsoft.com/office/drawing/2014/main" id="{FC6B8D24-6894-4276-B93C-7A88F648E584}"/>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04;p58">
              <a:extLst>
                <a:ext uri="{FF2B5EF4-FFF2-40B4-BE49-F238E27FC236}">
                  <a16:creationId xmlns:a16="http://schemas.microsoft.com/office/drawing/2014/main" id="{6CB98861-93A2-49A3-AA71-3840DE0DA36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2712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C3D37-2058-4B39-9E67-1DB723D510D7}"/>
              </a:ext>
            </a:extLst>
          </p:cNvPr>
          <p:cNvSpPr>
            <a:spLocks noGrp="1"/>
          </p:cNvSpPr>
          <p:nvPr>
            <p:ph type="body" idx="1"/>
          </p:nvPr>
        </p:nvSpPr>
        <p:spPr>
          <a:xfrm>
            <a:off x="4572000" y="542492"/>
            <a:ext cx="4331854" cy="1108215"/>
          </a:xfrm>
        </p:spPr>
        <p:txBody>
          <a:bodyPr/>
          <a:lstStyle/>
          <a:p>
            <a:pPr marL="165100" indent="0">
              <a:buNone/>
            </a:pPr>
            <a:r>
              <a:rPr lang="en-SG" sz="2400"/>
              <a:t>Probability of customer accepting Current Promotion</a:t>
            </a:r>
          </a:p>
          <a:p>
            <a:pPr marL="165100" indent="0">
              <a:buNone/>
            </a:pPr>
            <a:endParaRPr lang="en-SG" sz="2400"/>
          </a:p>
          <a:p>
            <a:pPr marL="165100" indent="0">
              <a:buNone/>
            </a:pPr>
            <a:r>
              <a:rPr lang="en-SG" sz="2400"/>
              <a:t>Using collected customer data </a:t>
            </a:r>
          </a:p>
        </p:txBody>
      </p:sp>
      <p:sp>
        <p:nvSpPr>
          <p:cNvPr id="5" name="Title 4">
            <a:extLst>
              <a:ext uri="{FF2B5EF4-FFF2-40B4-BE49-F238E27FC236}">
                <a16:creationId xmlns:a16="http://schemas.microsoft.com/office/drawing/2014/main" id="{F58E25D2-53C2-4D0B-9F7B-0A5433790195}"/>
              </a:ext>
            </a:extLst>
          </p:cNvPr>
          <p:cNvSpPr>
            <a:spLocks noGrp="1"/>
          </p:cNvSpPr>
          <p:nvPr>
            <p:ph type="ctrTitle"/>
          </p:nvPr>
        </p:nvSpPr>
        <p:spPr>
          <a:xfrm>
            <a:off x="0" y="542492"/>
            <a:ext cx="4727575" cy="1603985"/>
          </a:xfrm>
        </p:spPr>
        <p:txBody>
          <a:bodyPr/>
          <a:lstStyle/>
          <a:p>
            <a:pPr algn="ctr"/>
            <a:r>
              <a:rPr lang="en-SG" sz="4800">
                <a:solidFill>
                  <a:schemeClr val="accent3"/>
                </a:solidFill>
              </a:rPr>
              <a:t>Problem Statement</a:t>
            </a:r>
          </a:p>
        </p:txBody>
      </p:sp>
      <p:sp>
        <p:nvSpPr>
          <p:cNvPr id="6" name="Title 4">
            <a:extLst>
              <a:ext uri="{FF2B5EF4-FFF2-40B4-BE49-F238E27FC236}">
                <a16:creationId xmlns:a16="http://schemas.microsoft.com/office/drawing/2014/main" id="{3E59DBC4-647E-40F7-9F56-BB615D64AED5}"/>
              </a:ext>
            </a:extLst>
          </p:cNvPr>
          <p:cNvSpPr txBox="1">
            <a:spLocks/>
          </p:cNvSpPr>
          <p:nvPr/>
        </p:nvSpPr>
        <p:spPr>
          <a:xfrm>
            <a:off x="4774464" y="3676217"/>
            <a:ext cx="3824360" cy="57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SG" sz="4800">
                <a:solidFill>
                  <a:schemeClr val="accent3"/>
                </a:solidFill>
              </a:rPr>
              <a:t>Project Goal</a:t>
            </a:r>
          </a:p>
        </p:txBody>
      </p:sp>
      <p:sp>
        <p:nvSpPr>
          <p:cNvPr id="7" name="Text Placeholder 1">
            <a:extLst>
              <a:ext uri="{FF2B5EF4-FFF2-40B4-BE49-F238E27FC236}">
                <a16:creationId xmlns:a16="http://schemas.microsoft.com/office/drawing/2014/main" id="{63BB9126-14CB-44E5-A94D-653C0AD28BE8}"/>
              </a:ext>
            </a:extLst>
          </p:cNvPr>
          <p:cNvSpPr txBox="1">
            <a:spLocks/>
          </p:cNvSpPr>
          <p:nvPr/>
        </p:nvSpPr>
        <p:spPr>
          <a:xfrm>
            <a:off x="341745" y="2732162"/>
            <a:ext cx="4645891" cy="1108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50000"/>
              </a:lnSpc>
              <a:buFont typeface="Livvic Light"/>
              <a:buNone/>
            </a:pPr>
            <a:r>
              <a:rPr lang="en-SG" sz="2400"/>
              <a:t>2 types of Data Modelling</a:t>
            </a:r>
          </a:p>
          <a:p>
            <a:pPr>
              <a:lnSpc>
                <a:spcPct val="150000"/>
              </a:lnSpc>
            </a:pPr>
            <a:r>
              <a:rPr lang="en-SG" sz="2400"/>
              <a:t>Random Forest Classification</a:t>
            </a:r>
          </a:p>
          <a:p>
            <a:pPr>
              <a:lnSpc>
                <a:spcPct val="150000"/>
              </a:lnSpc>
            </a:pPr>
            <a:r>
              <a:rPr lang="en-SG" sz="2400"/>
              <a:t>Clustering</a:t>
            </a:r>
          </a:p>
        </p:txBody>
      </p:sp>
    </p:spTree>
    <p:extLst>
      <p:ext uri="{BB962C8B-B14F-4D97-AF65-F5344CB8AC3E}">
        <p14:creationId xmlns:p14="http://schemas.microsoft.com/office/powerpoint/2010/main" val="155118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1026" name="Picture 2" descr="Increasing Kaggle Revenue: Analyzing user data to recommend the best new  product | by Eddie Kirkland | Towards Data Science">
            <a:extLst>
              <a:ext uri="{FF2B5EF4-FFF2-40B4-BE49-F238E27FC236}">
                <a16:creationId xmlns:a16="http://schemas.microsoft.com/office/drawing/2014/main" id="{31B77F69-04FC-4EC3-BCA1-19E17747D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163" y="794904"/>
            <a:ext cx="6317673" cy="355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3458" y="1507167"/>
            <a:ext cx="5039367" cy="1807915"/>
          </a:xfrm>
          <a:prstGeom prst="rect">
            <a:avLst/>
          </a:prstGeom>
        </p:spPr>
        <p:txBody>
          <a:bodyPr spcFirstLastPara="1" wrap="square" lIns="91425" tIns="91425" rIns="91425" bIns="91425" anchor="b" anchorCtr="0">
            <a:noAutofit/>
          </a:bodyPr>
          <a:lstStyle/>
          <a:p>
            <a:pPr algn="ctr"/>
            <a:r>
              <a:rPr lang="en-SG" sz="4800">
                <a:solidFill>
                  <a:schemeClr val="accent3"/>
                </a:solidFill>
              </a:rPr>
              <a:t>Exploratory Data Analysis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1" y="3869000"/>
            <a:ext cx="74899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3408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840658" y="3032022"/>
            <a:ext cx="18919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Behavioral Data</a:t>
            </a:r>
            <a:endParaRPr/>
          </a:p>
        </p:txBody>
      </p:sp>
      <p:sp>
        <p:nvSpPr>
          <p:cNvPr id="472" name="Google Shape;472;p27"/>
          <p:cNvSpPr txBox="1">
            <a:spLocks noGrp="1"/>
          </p:cNvSpPr>
          <p:nvPr>
            <p:ph type="subTitle" idx="1"/>
          </p:nvPr>
        </p:nvSpPr>
        <p:spPr>
          <a:xfrm>
            <a:off x="4840659" y="3464897"/>
            <a:ext cx="182185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5"/>
              </a:buClr>
            </a:pPr>
            <a:r>
              <a:rPr lang="en"/>
              <a:t>Monthly Spending on:</a:t>
            </a:r>
          </a:p>
          <a:p>
            <a:pPr marL="285750" lvl="0" indent="-285750">
              <a:buClr>
                <a:schemeClr val="accent5"/>
              </a:buClr>
              <a:buFont typeface="Arial" panose="020B0604020202020204" pitchFamily="34" charset="0"/>
              <a:buChar char="•"/>
            </a:pPr>
            <a:r>
              <a:rPr lang="en-GB" sz="1200"/>
              <a:t>Wine</a:t>
            </a:r>
          </a:p>
          <a:p>
            <a:pPr marL="285750" lvl="0" indent="-285750">
              <a:buClr>
                <a:schemeClr val="accent5"/>
              </a:buClr>
              <a:buFont typeface="Arial" panose="020B0604020202020204" pitchFamily="34" charset="0"/>
              <a:buChar char="•"/>
            </a:pPr>
            <a:r>
              <a:rPr lang="en-GB" sz="1200"/>
              <a:t>Fruits</a:t>
            </a:r>
          </a:p>
          <a:p>
            <a:pPr marL="285750" lvl="0" indent="-285750">
              <a:buClr>
                <a:schemeClr val="accent5"/>
              </a:buClr>
              <a:buFont typeface="Arial" panose="020B0604020202020204" pitchFamily="34" charset="0"/>
              <a:buChar char="•"/>
            </a:pPr>
            <a:r>
              <a:rPr lang="en-GB" sz="1200"/>
              <a:t>Meat</a:t>
            </a:r>
          </a:p>
          <a:p>
            <a:pPr marL="285750" lvl="0" indent="-285750">
              <a:buClr>
                <a:schemeClr val="accent5"/>
              </a:buClr>
              <a:buFont typeface="Arial" panose="020B0604020202020204" pitchFamily="34" charset="0"/>
              <a:buChar char="•"/>
            </a:pPr>
            <a:r>
              <a:rPr lang="en-GB" sz="1200"/>
              <a:t>Fish</a:t>
            </a:r>
          </a:p>
          <a:p>
            <a:pPr marL="285750" lvl="0" indent="-285750">
              <a:buClr>
                <a:schemeClr val="accent5"/>
              </a:buClr>
              <a:buFont typeface="Arial" panose="020B0604020202020204" pitchFamily="34" charset="0"/>
              <a:buChar char="•"/>
            </a:pPr>
            <a:r>
              <a:rPr lang="en-GB" sz="1200"/>
              <a:t>Sweets </a:t>
            </a:r>
          </a:p>
          <a:p>
            <a:pPr marL="285750" lvl="0" indent="-285750">
              <a:buClr>
                <a:schemeClr val="accent5"/>
              </a:buClr>
              <a:buFont typeface="Arial" panose="020B0604020202020204" pitchFamily="34" charset="0"/>
              <a:buChar char="•"/>
            </a:pPr>
            <a:r>
              <a:rPr lang="en-GB" sz="1200"/>
              <a:t>Gold</a:t>
            </a:r>
            <a:endParaRPr lang="en"/>
          </a:p>
          <a:p>
            <a:pPr marL="0" lvl="0" indent="0" algn="l" rtl="0">
              <a:spcBef>
                <a:spcPts val="0"/>
              </a:spcBef>
              <a:spcAft>
                <a:spcPts val="0"/>
              </a:spcAft>
              <a:buClr>
                <a:schemeClr val="accent5"/>
              </a:buClr>
            </a:pPr>
            <a:r>
              <a:rPr lang="en"/>
              <a:t>Discount Usage</a:t>
            </a:r>
          </a:p>
        </p:txBody>
      </p:sp>
      <p:sp>
        <p:nvSpPr>
          <p:cNvPr id="473" name="Google Shape;473;p27"/>
          <p:cNvSpPr txBox="1">
            <a:spLocks noGrp="1"/>
          </p:cNvSpPr>
          <p:nvPr>
            <p:ph type="ctrTitle" idx="4"/>
          </p:nvPr>
        </p:nvSpPr>
        <p:spPr>
          <a:xfrm>
            <a:off x="2771066" y="3045859"/>
            <a:ext cx="20781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Engagement Data</a:t>
            </a:r>
            <a:endParaRPr/>
          </a:p>
        </p:txBody>
      </p:sp>
      <p:sp>
        <p:nvSpPr>
          <p:cNvPr id="474" name="Google Shape;474;p27"/>
          <p:cNvSpPr txBox="1">
            <a:spLocks noGrp="1"/>
          </p:cNvSpPr>
          <p:nvPr>
            <p:ph type="ctrTitle"/>
          </p:nvPr>
        </p:nvSpPr>
        <p:spPr>
          <a:xfrm>
            <a:off x="573595" y="3032017"/>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 Data</a:t>
            </a:r>
            <a:endParaRPr/>
          </a:p>
        </p:txBody>
      </p:sp>
      <p:sp>
        <p:nvSpPr>
          <p:cNvPr id="475" name="Google Shape;475;p27"/>
          <p:cNvSpPr txBox="1">
            <a:spLocks noGrp="1"/>
          </p:cNvSpPr>
          <p:nvPr>
            <p:ph type="subTitle" idx="2"/>
          </p:nvPr>
        </p:nvSpPr>
        <p:spPr>
          <a:xfrm>
            <a:off x="573595" y="3464897"/>
            <a:ext cx="1941138" cy="572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Birth Year</a:t>
            </a:r>
          </a:p>
          <a:p>
            <a:pPr marL="0" lvl="0" indent="0" algn="l" rtl="0">
              <a:lnSpc>
                <a:spcPct val="120000"/>
              </a:lnSpc>
              <a:spcBef>
                <a:spcPts val="0"/>
              </a:spcBef>
              <a:spcAft>
                <a:spcPts val="0"/>
              </a:spcAft>
              <a:buNone/>
            </a:pPr>
            <a:r>
              <a:rPr lang="en"/>
              <a:t>Education</a:t>
            </a:r>
          </a:p>
          <a:p>
            <a:pPr marL="0" lvl="0" indent="0" algn="l" rtl="0">
              <a:lnSpc>
                <a:spcPct val="120000"/>
              </a:lnSpc>
              <a:spcBef>
                <a:spcPts val="0"/>
              </a:spcBef>
              <a:spcAft>
                <a:spcPts val="0"/>
              </a:spcAft>
              <a:buNone/>
            </a:pPr>
            <a:r>
              <a:rPr lang="en"/>
              <a:t>Marital Status</a:t>
            </a:r>
          </a:p>
          <a:p>
            <a:pPr marL="0" lvl="0" indent="0" algn="l" rtl="0">
              <a:lnSpc>
                <a:spcPct val="120000"/>
              </a:lnSpc>
              <a:spcBef>
                <a:spcPts val="0"/>
              </a:spcBef>
              <a:spcAft>
                <a:spcPts val="0"/>
              </a:spcAft>
              <a:buNone/>
            </a:pPr>
            <a:r>
              <a:rPr lang="en"/>
              <a:t>Income</a:t>
            </a:r>
          </a:p>
          <a:p>
            <a:pPr marL="0" lvl="0" indent="0" algn="l" rtl="0">
              <a:lnSpc>
                <a:spcPct val="120000"/>
              </a:lnSpc>
              <a:spcBef>
                <a:spcPts val="0"/>
              </a:spcBef>
              <a:spcAft>
                <a:spcPts val="0"/>
              </a:spcAft>
              <a:buNone/>
            </a:pPr>
            <a:r>
              <a:rPr lang="en"/>
              <a:t>No. of children at home</a:t>
            </a:r>
            <a:endParaRPr/>
          </a:p>
        </p:txBody>
      </p:sp>
      <p:sp>
        <p:nvSpPr>
          <p:cNvPr id="476" name="Google Shape;476;p27"/>
          <p:cNvSpPr txBox="1">
            <a:spLocks noGrp="1"/>
          </p:cNvSpPr>
          <p:nvPr>
            <p:ph type="title" idx="3"/>
          </p:nvPr>
        </p:nvSpPr>
        <p:spPr>
          <a:xfrm>
            <a:off x="5735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2756795" y="3464897"/>
            <a:ext cx="1755600" cy="572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Account Age</a:t>
            </a:r>
          </a:p>
          <a:p>
            <a:pPr marL="0" lvl="0" indent="0" algn="l" rtl="0">
              <a:lnSpc>
                <a:spcPct val="120000"/>
              </a:lnSpc>
              <a:spcBef>
                <a:spcPts val="0"/>
              </a:spcBef>
              <a:spcAft>
                <a:spcPts val="0"/>
              </a:spcAft>
              <a:buNone/>
            </a:pPr>
            <a:r>
              <a:rPr lang="en"/>
              <a:t>Days since Purchase</a:t>
            </a:r>
          </a:p>
          <a:p>
            <a:pPr marL="0" lvl="0" indent="0" algn="l" rtl="0">
              <a:lnSpc>
                <a:spcPct val="120000"/>
              </a:lnSpc>
              <a:spcBef>
                <a:spcPts val="0"/>
              </a:spcBef>
              <a:spcAft>
                <a:spcPts val="0"/>
              </a:spcAft>
              <a:buNone/>
            </a:pPr>
            <a:r>
              <a:rPr lang="en"/>
              <a:t>Web Purchases</a:t>
            </a:r>
          </a:p>
          <a:p>
            <a:pPr marL="0" lvl="0" indent="0" algn="l" rtl="0">
              <a:lnSpc>
                <a:spcPct val="120000"/>
              </a:lnSpc>
              <a:spcBef>
                <a:spcPts val="0"/>
              </a:spcBef>
              <a:spcAft>
                <a:spcPts val="0"/>
              </a:spcAft>
              <a:buNone/>
            </a:pPr>
            <a:r>
              <a:rPr lang="en"/>
              <a:t>Catalog Purchases</a:t>
            </a:r>
          </a:p>
          <a:p>
            <a:pPr marL="0" lvl="0" indent="0" algn="l" rtl="0">
              <a:lnSpc>
                <a:spcPct val="120000"/>
              </a:lnSpc>
              <a:spcBef>
                <a:spcPts val="0"/>
              </a:spcBef>
              <a:spcAft>
                <a:spcPts val="0"/>
              </a:spcAft>
              <a:buNone/>
            </a:pPr>
            <a:r>
              <a:rPr lang="en"/>
              <a:t>Store Purchases</a:t>
            </a:r>
          </a:p>
          <a:p>
            <a:pPr marL="0" lvl="0" indent="0" algn="l" rtl="0">
              <a:lnSpc>
                <a:spcPct val="120000"/>
              </a:lnSpc>
              <a:spcBef>
                <a:spcPts val="0"/>
              </a:spcBef>
              <a:spcAft>
                <a:spcPts val="0"/>
              </a:spcAft>
              <a:buNone/>
            </a:pPr>
            <a:r>
              <a:rPr lang="en"/>
              <a:t>Website Visits</a:t>
            </a:r>
            <a:endParaRPr/>
          </a:p>
        </p:txBody>
      </p:sp>
      <p:sp>
        <p:nvSpPr>
          <p:cNvPr id="478" name="Google Shape;478;p27"/>
          <p:cNvSpPr txBox="1">
            <a:spLocks noGrp="1"/>
          </p:cNvSpPr>
          <p:nvPr>
            <p:ph type="title" idx="6"/>
          </p:nvPr>
        </p:nvSpPr>
        <p:spPr>
          <a:xfrm>
            <a:off x="27567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80" name="Google Shape;480;p27"/>
          <p:cNvSpPr txBox="1">
            <a:spLocks noGrp="1"/>
          </p:cNvSpPr>
          <p:nvPr>
            <p:ph type="title" idx="9"/>
          </p:nvPr>
        </p:nvSpPr>
        <p:spPr>
          <a:xfrm>
            <a:off x="4840066" y="26458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2">
                    <a:lumMod val="50000"/>
                    <a:lumOff val="50000"/>
                  </a:schemeClr>
                </a:solidFill>
              </a:rPr>
              <a:t>03</a:t>
            </a:r>
            <a:endParaRPr>
              <a:solidFill>
                <a:schemeClr val="bg2">
                  <a:lumMod val="50000"/>
                  <a:lumOff val="50000"/>
                </a:schemeClr>
              </a:solidFill>
            </a:endParaRPr>
          </a:p>
        </p:txBody>
      </p:sp>
      <p:sp>
        <p:nvSpPr>
          <p:cNvPr id="481" name="Google Shape;481;p27"/>
          <p:cNvSpPr/>
          <p:nvPr/>
        </p:nvSpPr>
        <p:spPr>
          <a:xfrm>
            <a:off x="573595"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756795"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840066" y="1562755"/>
            <a:ext cx="824100" cy="824100"/>
          </a:xfrm>
          <a:prstGeom prst="rect">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5735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a:stCxn id="482" idx="1"/>
            <a:endCxn id="478" idx="1"/>
          </p:cNvCxnSpPr>
          <p:nvPr/>
        </p:nvCxnSpPr>
        <p:spPr>
          <a:xfrm>
            <a:off x="27567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4840066" y="1974805"/>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a:spLocks noGrp="1" noRot="1" noMove="1" noResize="1" noEditPoints="1" noAdjustHandles="1" noChangeArrowheads="1" noChangeShapeType="1"/>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a:spLocks noGrp="1" noRot="1" noMove="1" noResize="1" noEditPoints="1" noAdjustHandles="1" noChangeArrowheads="1" noChangeShapeType="1"/>
          </p:cNvSpPr>
          <p:nvPr/>
        </p:nvSpPr>
        <p:spPr>
          <a:xfrm>
            <a:off x="6840103"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192992" y="1227639"/>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itle 4">
            <a:extLst>
              <a:ext uri="{FF2B5EF4-FFF2-40B4-BE49-F238E27FC236}">
                <a16:creationId xmlns:a16="http://schemas.microsoft.com/office/drawing/2014/main" id="{C3710478-3442-4E5B-AF5D-7B86665AEF2B}"/>
              </a:ext>
            </a:extLst>
          </p:cNvPr>
          <p:cNvSpPr txBox="1">
            <a:spLocks/>
          </p:cNvSpPr>
          <p:nvPr/>
        </p:nvSpPr>
        <p:spPr>
          <a:xfrm>
            <a:off x="1521782" y="336181"/>
            <a:ext cx="6146801"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Customer Attributes</a:t>
            </a:r>
          </a:p>
        </p:txBody>
      </p:sp>
      <p:sp>
        <p:nvSpPr>
          <p:cNvPr id="36" name="Google Shape;471;p27">
            <a:extLst>
              <a:ext uri="{FF2B5EF4-FFF2-40B4-BE49-F238E27FC236}">
                <a16:creationId xmlns:a16="http://schemas.microsoft.com/office/drawing/2014/main" id="{FDFA192E-6392-4D1A-8F14-96D5498A90E9}"/>
              </a:ext>
            </a:extLst>
          </p:cNvPr>
          <p:cNvSpPr txBox="1">
            <a:spLocks/>
          </p:cNvSpPr>
          <p:nvPr/>
        </p:nvSpPr>
        <p:spPr>
          <a:xfrm>
            <a:off x="6999350" y="3032030"/>
            <a:ext cx="215330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SG"/>
              <a:t>Attitudinal Data</a:t>
            </a:r>
          </a:p>
        </p:txBody>
      </p:sp>
      <p:sp>
        <p:nvSpPr>
          <p:cNvPr id="37" name="Google Shape;472;p27">
            <a:extLst>
              <a:ext uri="{FF2B5EF4-FFF2-40B4-BE49-F238E27FC236}">
                <a16:creationId xmlns:a16="http://schemas.microsoft.com/office/drawing/2014/main" id="{7E9A25BA-8D51-4DBA-9EE4-2F73AE8A1F04}"/>
              </a:ext>
            </a:extLst>
          </p:cNvPr>
          <p:cNvSpPr txBox="1">
            <a:spLocks/>
          </p:cNvSpPr>
          <p:nvPr/>
        </p:nvSpPr>
        <p:spPr>
          <a:xfrm>
            <a:off x="6999352" y="3464905"/>
            <a:ext cx="203288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nSpc>
                <a:spcPct val="120000"/>
              </a:lnSpc>
            </a:pPr>
            <a:r>
              <a:rPr lang="en-GB"/>
              <a:t>No. of Complaints</a:t>
            </a:r>
          </a:p>
          <a:p>
            <a:pPr marL="0" indent="0">
              <a:lnSpc>
                <a:spcPct val="120000"/>
              </a:lnSpc>
            </a:pPr>
            <a:r>
              <a:rPr lang="en-GB"/>
              <a:t>Past Sales Campaigns</a:t>
            </a:r>
          </a:p>
          <a:p>
            <a:pPr marL="0" indent="0">
              <a:lnSpc>
                <a:spcPct val="120000"/>
              </a:lnSpc>
            </a:pPr>
            <a:r>
              <a:rPr lang="en-GB"/>
              <a:t>Current Sales Campaign</a:t>
            </a:r>
          </a:p>
        </p:txBody>
      </p:sp>
      <p:sp>
        <p:nvSpPr>
          <p:cNvPr id="38" name="Google Shape;480;p27">
            <a:extLst>
              <a:ext uri="{FF2B5EF4-FFF2-40B4-BE49-F238E27FC236}">
                <a16:creationId xmlns:a16="http://schemas.microsoft.com/office/drawing/2014/main" id="{939E22B7-9B37-47A0-BA0A-51B3B5D892A4}"/>
              </a:ext>
            </a:extLst>
          </p:cNvPr>
          <p:cNvSpPr txBox="1">
            <a:spLocks/>
          </p:cNvSpPr>
          <p:nvPr/>
        </p:nvSpPr>
        <p:spPr>
          <a:xfrm>
            <a:off x="6998758" y="264590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chemeClr val="accent4"/>
                </a:solidFill>
              </a:rPr>
              <a:t>04</a:t>
            </a:r>
          </a:p>
        </p:txBody>
      </p:sp>
      <p:sp>
        <p:nvSpPr>
          <p:cNvPr id="39" name="Google Shape;483;p27">
            <a:extLst>
              <a:ext uri="{FF2B5EF4-FFF2-40B4-BE49-F238E27FC236}">
                <a16:creationId xmlns:a16="http://schemas.microsoft.com/office/drawing/2014/main" id="{9BAC64B3-AD8C-4C1A-8C4F-C6430042DE51}"/>
              </a:ext>
            </a:extLst>
          </p:cNvPr>
          <p:cNvSpPr/>
          <p:nvPr/>
        </p:nvSpPr>
        <p:spPr>
          <a:xfrm>
            <a:off x="6998758" y="1562763"/>
            <a:ext cx="824100" cy="8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86;p27">
            <a:extLst>
              <a:ext uri="{FF2B5EF4-FFF2-40B4-BE49-F238E27FC236}">
                <a16:creationId xmlns:a16="http://schemas.microsoft.com/office/drawing/2014/main" id="{6680D021-30CF-4646-BDCB-EB6E8D9DFB2D}"/>
              </a:ext>
            </a:extLst>
          </p:cNvPr>
          <p:cNvCxnSpPr>
            <a:stCxn id="39" idx="1"/>
            <a:endCxn id="38" idx="1"/>
          </p:cNvCxnSpPr>
          <p:nvPr/>
        </p:nvCxnSpPr>
        <p:spPr>
          <a:xfrm>
            <a:off x="6998758" y="197481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42" name="Google Shape;497;p27">
            <a:extLst>
              <a:ext uri="{FF2B5EF4-FFF2-40B4-BE49-F238E27FC236}">
                <a16:creationId xmlns:a16="http://schemas.microsoft.com/office/drawing/2014/main" id="{AF14F293-0F2C-4760-8DE6-9EAEFFD4A200}"/>
              </a:ext>
            </a:extLst>
          </p:cNvPr>
          <p:cNvGrpSpPr/>
          <p:nvPr/>
        </p:nvGrpSpPr>
        <p:grpSpPr>
          <a:xfrm>
            <a:off x="7122222" y="1684660"/>
            <a:ext cx="583817" cy="580314"/>
            <a:chOff x="3541011" y="3367320"/>
            <a:chExt cx="348257" cy="346188"/>
          </a:xfrm>
        </p:grpSpPr>
        <p:sp>
          <p:nvSpPr>
            <p:cNvPr id="43" name="Google Shape;498;p27">
              <a:extLst>
                <a:ext uri="{FF2B5EF4-FFF2-40B4-BE49-F238E27FC236}">
                  <a16:creationId xmlns:a16="http://schemas.microsoft.com/office/drawing/2014/main" id="{E408A8F8-4252-4F5F-A2BD-07C402A3AF6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9;p27">
              <a:extLst>
                <a:ext uri="{FF2B5EF4-FFF2-40B4-BE49-F238E27FC236}">
                  <a16:creationId xmlns:a16="http://schemas.microsoft.com/office/drawing/2014/main" id="{0A0A451D-E20C-47BD-AB87-43AA34C6C8D7}"/>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0;p27">
              <a:extLst>
                <a:ext uri="{FF2B5EF4-FFF2-40B4-BE49-F238E27FC236}">
                  <a16:creationId xmlns:a16="http://schemas.microsoft.com/office/drawing/2014/main" id="{E362DC6D-7C7F-4B57-9610-3AAB5F73A64C}"/>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1;p27">
              <a:extLst>
                <a:ext uri="{FF2B5EF4-FFF2-40B4-BE49-F238E27FC236}">
                  <a16:creationId xmlns:a16="http://schemas.microsoft.com/office/drawing/2014/main" id="{8FF28C5F-9814-464A-8B1E-8E58A6CACD9C}"/>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3448;p64">
            <a:extLst>
              <a:ext uri="{FF2B5EF4-FFF2-40B4-BE49-F238E27FC236}">
                <a16:creationId xmlns:a16="http://schemas.microsoft.com/office/drawing/2014/main" id="{BA60C84A-47BF-45FA-A9F2-717250C022A0}"/>
              </a:ext>
            </a:extLst>
          </p:cNvPr>
          <p:cNvGrpSpPr>
            <a:grpSpLocks noChangeAspect="1"/>
          </p:cNvGrpSpPr>
          <p:nvPr/>
        </p:nvGrpSpPr>
        <p:grpSpPr>
          <a:xfrm>
            <a:off x="2891321" y="1683231"/>
            <a:ext cx="577195" cy="577855"/>
            <a:chOff x="3725461" y="2444712"/>
            <a:chExt cx="334279" cy="334661"/>
          </a:xfrm>
          <a:solidFill>
            <a:schemeClr val="bg2"/>
          </a:solidFill>
        </p:grpSpPr>
        <p:sp>
          <p:nvSpPr>
            <p:cNvPr id="51" name="Google Shape;13449;p64">
              <a:extLst>
                <a:ext uri="{FF2B5EF4-FFF2-40B4-BE49-F238E27FC236}">
                  <a16:creationId xmlns:a16="http://schemas.microsoft.com/office/drawing/2014/main" id="{F90958E7-7DAD-4C7B-AF94-785BEACB886F}"/>
                </a:ext>
              </a:extLst>
            </p:cNvPr>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50;p64">
              <a:extLst>
                <a:ext uri="{FF2B5EF4-FFF2-40B4-BE49-F238E27FC236}">
                  <a16:creationId xmlns:a16="http://schemas.microsoft.com/office/drawing/2014/main" id="{C92898BE-490E-4326-BD44-37ADC698FA74}"/>
                </a:ext>
              </a:extLst>
            </p:cNvPr>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451;p64">
              <a:extLst>
                <a:ext uri="{FF2B5EF4-FFF2-40B4-BE49-F238E27FC236}">
                  <a16:creationId xmlns:a16="http://schemas.microsoft.com/office/drawing/2014/main" id="{72962C93-E7BF-4154-968E-57DC3682158B}"/>
                </a:ext>
              </a:extLst>
            </p:cNvPr>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52;p64">
              <a:extLst>
                <a:ext uri="{FF2B5EF4-FFF2-40B4-BE49-F238E27FC236}">
                  <a16:creationId xmlns:a16="http://schemas.microsoft.com/office/drawing/2014/main" id="{29E0AB12-F112-4547-A4E5-4ADB2356E4D4}"/>
                </a:ext>
              </a:extLst>
            </p:cNvPr>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53;p64">
              <a:extLst>
                <a:ext uri="{FF2B5EF4-FFF2-40B4-BE49-F238E27FC236}">
                  <a16:creationId xmlns:a16="http://schemas.microsoft.com/office/drawing/2014/main" id="{48BC0D8E-ED7D-420C-A46C-ACC16A0C044E}"/>
                </a:ext>
              </a:extLst>
            </p:cNvPr>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454;p64">
              <a:extLst>
                <a:ext uri="{FF2B5EF4-FFF2-40B4-BE49-F238E27FC236}">
                  <a16:creationId xmlns:a16="http://schemas.microsoft.com/office/drawing/2014/main" id="{D76550B0-A0AD-4DE1-88B0-96AC2C6E6AF1}"/>
                </a:ext>
              </a:extLst>
            </p:cNvPr>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455;p64">
              <a:extLst>
                <a:ext uri="{FF2B5EF4-FFF2-40B4-BE49-F238E27FC236}">
                  <a16:creationId xmlns:a16="http://schemas.microsoft.com/office/drawing/2014/main" id="{F56F77B9-7297-46EE-BAAD-51280269D6F1}"/>
                </a:ext>
              </a:extLst>
            </p:cNvPr>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210;p60">
            <a:extLst>
              <a:ext uri="{FF2B5EF4-FFF2-40B4-BE49-F238E27FC236}">
                <a16:creationId xmlns:a16="http://schemas.microsoft.com/office/drawing/2014/main" id="{74EAC64E-B33E-4592-B9B1-FBFB9F809DDB}"/>
              </a:ext>
            </a:extLst>
          </p:cNvPr>
          <p:cNvGrpSpPr>
            <a:grpSpLocks noChangeAspect="1"/>
          </p:cNvGrpSpPr>
          <p:nvPr/>
        </p:nvGrpSpPr>
        <p:grpSpPr>
          <a:xfrm>
            <a:off x="4966340" y="1684660"/>
            <a:ext cx="590565" cy="587996"/>
            <a:chOff x="3996113" y="4291176"/>
            <a:chExt cx="336512" cy="335048"/>
          </a:xfrm>
          <a:solidFill>
            <a:schemeClr val="bg2"/>
          </a:solidFill>
        </p:grpSpPr>
        <p:sp>
          <p:nvSpPr>
            <p:cNvPr id="60" name="Google Shape;11211;p60">
              <a:extLst>
                <a:ext uri="{FF2B5EF4-FFF2-40B4-BE49-F238E27FC236}">
                  <a16:creationId xmlns:a16="http://schemas.microsoft.com/office/drawing/2014/main" id="{D968E164-4120-4A48-B1BE-0067A1BECBFD}"/>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12;p60">
              <a:extLst>
                <a:ext uri="{FF2B5EF4-FFF2-40B4-BE49-F238E27FC236}">
                  <a16:creationId xmlns:a16="http://schemas.microsoft.com/office/drawing/2014/main" id="{DDAB6223-0667-4A72-8E97-86642970F6B5}"/>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13;p60">
              <a:extLst>
                <a:ext uri="{FF2B5EF4-FFF2-40B4-BE49-F238E27FC236}">
                  <a16:creationId xmlns:a16="http://schemas.microsoft.com/office/drawing/2014/main" id="{3FDFA500-F7F9-461E-BD42-3A580C50221A}"/>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198;p64">
            <a:extLst>
              <a:ext uri="{FF2B5EF4-FFF2-40B4-BE49-F238E27FC236}">
                <a16:creationId xmlns:a16="http://schemas.microsoft.com/office/drawing/2014/main" id="{4910E49E-A244-4EF5-85F5-107046EACC42}"/>
              </a:ext>
            </a:extLst>
          </p:cNvPr>
          <p:cNvGrpSpPr>
            <a:grpSpLocks noChangeAspect="1"/>
          </p:cNvGrpSpPr>
          <p:nvPr/>
        </p:nvGrpSpPr>
        <p:grpSpPr>
          <a:xfrm>
            <a:off x="658171" y="1645543"/>
            <a:ext cx="654947" cy="573573"/>
            <a:chOff x="3678830" y="3370933"/>
            <a:chExt cx="369164" cy="323297"/>
          </a:xfrm>
          <a:solidFill>
            <a:schemeClr val="bg2"/>
          </a:solidFill>
        </p:grpSpPr>
        <p:sp>
          <p:nvSpPr>
            <p:cNvPr id="64" name="Google Shape;13199;p64">
              <a:extLst>
                <a:ext uri="{FF2B5EF4-FFF2-40B4-BE49-F238E27FC236}">
                  <a16:creationId xmlns:a16="http://schemas.microsoft.com/office/drawing/2014/main" id="{7010D678-240E-4BD9-BA97-CEF4F17F2BBD}"/>
                </a:ext>
              </a:extLst>
            </p:cNvPr>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200;p64">
              <a:extLst>
                <a:ext uri="{FF2B5EF4-FFF2-40B4-BE49-F238E27FC236}">
                  <a16:creationId xmlns:a16="http://schemas.microsoft.com/office/drawing/2014/main" id="{6F1EC640-66A3-428F-AF41-0F31B3C099BF}"/>
                </a:ext>
              </a:extLst>
            </p:cNvPr>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201;p64">
              <a:extLst>
                <a:ext uri="{FF2B5EF4-FFF2-40B4-BE49-F238E27FC236}">
                  <a16:creationId xmlns:a16="http://schemas.microsoft.com/office/drawing/2014/main" id="{02B8FB95-14B6-4A54-9543-B4A6D64104FC}"/>
                </a:ext>
              </a:extLst>
            </p:cNvPr>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202;p64">
              <a:extLst>
                <a:ext uri="{FF2B5EF4-FFF2-40B4-BE49-F238E27FC236}">
                  <a16:creationId xmlns:a16="http://schemas.microsoft.com/office/drawing/2014/main" id="{03DBB792-E6BB-42CA-A00D-67B8BA8F6526}"/>
                </a:ext>
              </a:extLst>
            </p:cNvPr>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203;p64">
              <a:extLst>
                <a:ext uri="{FF2B5EF4-FFF2-40B4-BE49-F238E27FC236}">
                  <a16:creationId xmlns:a16="http://schemas.microsoft.com/office/drawing/2014/main" id="{1FE514F9-2809-413C-B16F-05517F0241F4}"/>
                </a:ext>
              </a:extLst>
            </p:cNvPr>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204;p64">
              <a:extLst>
                <a:ext uri="{FF2B5EF4-FFF2-40B4-BE49-F238E27FC236}">
                  <a16:creationId xmlns:a16="http://schemas.microsoft.com/office/drawing/2014/main" id="{63C73E47-E0BC-41F0-A7DA-50E84DB0FEE7}"/>
                </a:ext>
              </a:extLst>
            </p:cNvPr>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205;p64">
              <a:extLst>
                <a:ext uri="{FF2B5EF4-FFF2-40B4-BE49-F238E27FC236}">
                  <a16:creationId xmlns:a16="http://schemas.microsoft.com/office/drawing/2014/main" id="{429D35F6-0C42-4A12-9064-763E803A325E}"/>
                </a:ext>
              </a:extLst>
            </p:cNvPr>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206;p64">
              <a:extLst>
                <a:ext uri="{FF2B5EF4-FFF2-40B4-BE49-F238E27FC236}">
                  <a16:creationId xmlns:a16="http://schemas.microsoft.com/office/drawing/2014/main" id="{513CFB47-09D1-4B85-BE22-C05B55E24563}"/>
                </a:ext>
              </a:extLst>
            </p:cNvPr>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207;p64">
              <a:extLst>
                <a:ext uri="{FF2B5EF4-FFF2-40B4-BE49-F238E27FC236}">
                  <a16:creationId xmlns:a16="http://schemas.microsoft.com/office/drawing/2014/main" id="{902D9004-40AC-402A-AF75-B9AA59F1C2D5}"/>
                </a:ext>
              </a:extLst>
            </p:cNvPr>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208;p64">
              <a:extLst>
                <a:ext uri="{FF2B5EF4-FFF2-40B4-BE49-F238E27FC236}">
                  <a16:creationId xmlns:a16="http://schemas.microsoft.com/office/drawing/2014/main" id="{56B31BD6-DC91-4132-9F60-FB321C40B958}"/>
                </a:ext>
              </a:extLst>
            </p:cNvPr>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209;p64">
              <a:extLst>
                <a:ext uri="{FF2B5EF4-FFF2-40B4-BE49-F238E27FC236}">
                  <a16:creationId xmlns:a16="http://schemas.microsoft.com/office/drawing/2014/main" id="{4CACF0E1-C99D-4C08-8927-1FCA290BCAA2}"/>
                </a:ext>
              </a:extLst>
            </p:cNvPr>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058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animEffect transition="in" filter="fade">
                                      <p:cBhvr>
                                        <p:cTn id="7" dur="300"/>
                                        <p:tgtEl>
                                          <p:spTgt spid="475">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animEffect transition="in" filter="fade">
                                      <p:cBhvr>
                                        <p:cTn id="11" dur="300"/>
                                        <p:tgtEl>
                                          <p:spTgt spid="475">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animEffect transition="in" filter="fade">
                                      <p:cBhvr>
                                        <p:cTn id="15" dur="300"/>
                                        <p:tgtEl>
                                          <p:spTgt spid="475">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475">
                                            <p:txEl>
                                              <p:pRg st="3" end="3"/>
                                            </p:txEl>
                                          </p:spTgt>
                                        </p:tgtEl>
                                        <p:attrNameLst>
                                          <p:attrName>style.visibility</p:attrName>
                                        </p:attrNameLst>
                                      </p:cBhvr>
                                      <p:to>
                                        <p:strVal val="visible"/>
                                      </p:to>
                                    </p:set>
                                    <p:animEffect transition="in" filter="fade">
                                      <p:cBhvr>
                                        <p:cTn id="19" dur="300"/>
                                        <p:tgtEl>
                                          <p:spTgt spid="475">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475">
                                            <p:txEl>
                                              <p:pRg st="4" end="4"/>
                                            </p:txEl>
                                          </p:spTgt>
                                        </p:tgtEl>
                                        <p:attrNameLst>
                                          <p:attrName>style.visibility</p:attrName>
                                        </p:attrNameLst>
                                      </p:cBhvr>
                                      <p:to>
                                        <p:strVal val="visible"/>
                                      </p:to>
                                    </p:set>
                                    <p:animEffect transition="in" filter="fade">
                                      <p:cBhvr>
                                        <p:cTn id="23" dur="300"/>
                                        <p:tgtEl>
                                          <p:spTgt spid="47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7">
                                            <p:txEl>
                                              <p:pRg st="0" end="0"/>
                                            </p:txEl>
                                          </p:spTgt>
                                        </p:tgtEl>
                                        <p:attrNameLst>
                                          <p:attrName>style.visibility</p:attrName>
                                        </p:attrNameLst>
                                      </p:cBhvr>
                                      <p:to>
                                        <p:strVal val="visible"/>
                                      </p:to>
                                    </p:set>
                                    <p:animEffect transition="in" filter="fade">
                                      <p:cBhvr>
                                        <p:cTn id="28" dur="300"/>
                                        <p:tgtEl>
                                          <p:spTgt spid="477">
                                            <p:txEl>
                                              <p:pRg st="0" end="0"/>
                                            </p:txEl>
                                          </p:spTgt>
                                        </p:tgtEl>
                                      </p:cBhvr>
                                    </p:animEffect>
                                  </p:childTnLst>
                                </p:cTn>
                              </p:par>
                            </p:childTnLst>
                          </p:cTn>
                        </p:par>
                        <p:par>
                          <p:cTn id="29" fill="hold">
                            <p:stCondLst>
                              <p:cond delay="300"/>
                            </p:stCondLst>
                            <p:childTnLst>
                              <p:par>
                                <p:cTn id="30" presetID="10" presetClass="entr" presetSubtype="0" fill="hold" grpId="0" nodeType="afterEffect">
                                  <p:stCondLst>
                                    <p:cond delay="0"/>
                                  </p:stCondLst>
                                  <p:childTnLst>
                                    <p:set>
                                      <p:cBhvr>
                                        <p:cTn id="31" dur="1" fill="hold">
                                          <p:stCondLst>
                                            <p:cond delay="0"/>
                                          </p:stCondLst>
                                        </p:cTn>
                                        <p:tgtEl>
                                          <p:spTgt spid="477">
                                            <p:txEl>
                                              <p:pRg st="1" end="1"/>
                                            </p:txEl>
                                          </p:spTgt>
                                        </p:tgtEl>
                                        <p:attrNameLst>
                                          <p:attrName>style.visibility</p:attrName>
                                        </p:attrNameLst>
                                      </p:cBhvr>
                                      <p:to>
                                        <p:strVal val="visible"/>
                                      </p:to>
                                    </p:set>
                                    <p:animEffect transition="in" filter="fade">
                                      <p:cBhvr>
                                        <p:cTn id="32" dur="300"/>
                                        <p:tgtEl>
                                          <p:spTgt spid="477">
                                            <p:txEl>
                                              <p:pRg st="1" end="1"/>
                                            </p:txEl>
                                          </p:spTgt>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477">
                                            <p:txEl>
                                              <p:pRg st="2" end="2"/>
                                            </p:txEl>
                                          </p:spTgt>
                                        </p:tgtEl>
                                        <p:attrNameLst>
                                          <p:attrName>style.visibility</p:attrName>
                                        </p:attrNameLst>
                                      </p:cBhvr>
                                      <p:to>
                                        <p:strVal val="visible"/>
                                      </p:to>
                                    </p:set>
                                    <p:animEffect transition="in" filter="fade">
                                      <p:cBhvr>
                                        <p:cTn id="36" dur="300"/>
                                        <p:tgtEl>
                                          <p:spTgt spid="477">
                                            <p:txEl>
                                              <p:pRg st="2" end="2"/>
                                            </p:txEl>
                                          </p:spTgt>
                                        </p:tgtEl>
                                      </p:cBhvr>
                                    </p:animEffect>
                                  </p:childTnLst>
                                </p:cTn>
                              </p:par>
                            </p:childTnLst>
                          </p:cTn>
                        </p:par>
                        <p:par>
                          <p:cTn id="37" fill="hold">
                            <p:stCondLst>
                              <p:cond delay="900"/>
                            </p:stCondLst>
                            <p:childTnLst>
                              <p:par>
                                <p:cTn id="38" presetID="10" presetClass="entr" presetSubtype="0" fill="hold" grpId="0" nodeType="afterEffect">
                                  <p:stCondLst>
                                    <p:cond delay="0"/>
                                  </p:stCondLst>
                                  <p:childTnLst>
                                    <p:set>
                                      <p:cBhvr>
                                        <p:cTn id="39" dur="1" fill="hold">
                                          <p:stCondLst>
                                            <p:cond delay="0"/>
                                          </p:stCondLst>
                                        </p:cTn>
                                        <p:tgtEl>
                                          <p:spTgt spid="477">
                                            <p:txEl>
                                              <p:pRg st="3" end="3"/>
                                            </p:txEl>
                                          </p:spTgt>
                                        </p:tgtEl>
                                        <p:attrNameLst>
                                          <p:attrName>style.visibility</p:attrName>
                                        </p:attrNameLst>
                                      </p:cBhvr>
                                      <p:to>
                                        <p:strVal val="visible"/>
                                      </p:to>
                                    </p:set>
                                    <p:animEffect transition="in" filter="fade">
                                      <p:cBhvr>
                                        <p:cTn id="40" dur="300"/>
                                        <p:tgtEl>
                                          <p:spTgt spid="477">
                                            <p:txEl>
                                              <p:pRg st="3" end="3"/>
                                            </p:txEl>
                                          </p:spTgt>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477">
                                            <p:txEl>
                                              <p:pRg st="4" end="4"/>
                                            </p:txEl>
                                          </p:spTgt>
                                        </p:tgtEl>
                                        <p:attrNameLst>
                                          <p:attrName>style.visibility</p:attrName>
                                        </p:attrNameLst>
                                      </p:cBhvr>
                                      <p:to>
                                        <p:strVal val="visible"/>
                                      </p:to>
                                    </p:set>
                                    <p:animEffect transition="in" filter="fade">
                                      <p:cBhvr>
                                        <p:cTn id="44" dur="300"/>
                                        <p:tgtEl>
                                          <p:spTgt spid="477">
                                            <p:txEl>
                                              <p:pRg st="4" end="4"/>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477">
                                            <p:txEl>
                                              <p:pRg st="5" end="5"/>
                                            </p:txEl>
                                          </p:spTgt>
                                        </p:tgtEl>
                                        <p:attrNameLst>
                                          <p:attrName>style.visibility</p:attrName>
                                        </p:attrNameLst>
                                      </p:cBhvr>
                                      <p:to>
                                        <p:strVal val="visible"/>
                                      </p:to>
                                    </p:set>
                                    <p:animEffect transition="in" filter="fade">
                                      <p:cBhvr>
                                        <p:cTn id="48" dur="300"/>
                                        <p:tgtEl>
                                          <p:spTgt spid="47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2">
                                            <p:txEl>
                                              <p:pRg st="0" end="0"/>
                                            </p:txEl>
                                          </p:spTgt>
                                        </p:tgtEl>
                                        <p:attrNameLst>
                                          <p:attrName>style.visibility</p:attrName>
                                        </p:attrNameLst>
                                      </p:cBhvr>
                                      <p:to>
                                        <p:strVal val="visible"/>
                                      </p:to>
                                    </p:set>
                                    <p:animEffect transition="in" filter="fade">
                                      <p:cBhvr>
                                        <p:cTn id="53" dur="300"/>
                                        <p:tgtEl>
                                          <p:spTgt spid="472">
                                            <p:txEl>
                                              <p:pRg st="0" end="0"/>
                                            </p:txEl>
                                          </p:spTgt>
                                        </p:tgtEl>
                                      </p:cBhvr>
                                    </p:animEffect>
                                  </p:childTnLst>
                                </p:cTn>
                              </p:par>
                            </p:childTnLst>
                          </p:cTn>
                        </p:par>
                        <p:par>
                          <p:cTn id="54" fill="hold">
                            <p:stCondLst>
                              <p:cond delay="300"/>
                            </p:stCondLst>
                            <p:childTnLst>
                              <p:par>
                                <p:cTn id="55" presetID="10" presetClass="entr" presetSubtype="0" fill="hold" grpId="0" nodeType="afterEffect">
                                  <p:stCondLst>
                                    <p:cond delay="0"/>
                                  </p:stCondLst>
                                  <p:childTnLst>
                                    <p:set>
                                      <p:cBhvr>
                                        <p:cTn id="56" dur="1" fill="hold">
                                          <p:stCondLst>
                                            <p:cond delay="0"/>
                                          </p:stCondLst>
                                        </p:cTn>
                                        <p:tgtEl>
                                          <p:spTgt spid="472">
                                            <p:txEl>
                                              <p:pRg st="1" end="1"/>
                                            </p:txEl>
                                          </p:spTgt>
                                        </p:tgtEl>
                                        <p:attrNameLst>
                                          <p:attrName>style.visibility</p:attrName>
                                        </p:attrNameLst>
                                      </p:cBhvr>
                                      <p:to>
                                        <p:strVal val="visible"/>
                                      </p:to>
                                    </p:set>
                                    <p:animEffect transition="in" filter="fade">
                                      <p:cBhvr>
                                        <p:cTn id="57" dur="300"/>
                                        <p:tgtEl>
                                          <p:spTgt spid="472">
                                            <p:txEl>
                                              <p:pRg st="1" end="1"/>
                                            </p:txEl>
                                          </p:spTgt>
                                        </p:tgtEl>
                                      </p:cBhvr>
                                    </p:animEffect>
                                  </p:childTnLst>
                                </p:cTn>
                              </p:par>
                            </p:childTnLst>
                          </p:cTn>
                        </p:par>
                        <p:par>
                          <p:cTn id="58" fill="hold">
                            <p:stCondLst>
                              <p:cond delay="600"/>
                            </p:stCondLst>
                            <p:childTnLst>
                              <p:par>
                                <p:cTn id="59" presetID="10" presetClass="entr" presetSubtype="0" fill="hold" grpId="0" nodeType="afterEffect">
                                  <p:stCondLst>
                                    <p:cond delay="0"/>
                                  </p:stCondLst>
                                  <p:childTnLst>
                                    <p:set>
                                      <p:cBhvr>
                                        <p:cTn id="60" dur="1" fill="hold">
                                          <p:stCondLst>
                                            <p:cond delay="0"/>
                                          </p:stCondLst>
                                        </p:cTn>
                                        <p:tgtEl>
                                          <p:spTgt spid="472">
                                            <p:txEl>
                                              <p:pRg st="2" end="2"/>
                                            </p:txEl>
                                          </p:spTgt>
                                        </p:tgtEl>
                                        <p:attrNameLst>
                                          <p:attrName>style.visibility</p:attrName>
                                        </p:attrNameLst>
                                      </p:cBhvr>
                                      <p:to>
                                        <p:strVal val="visible"/>
                                      </p:to>
                                    </p:set>
                                    <p:animEffect transition="in" filter="fade">
                                      <p:cBhvr>
                                        <p:cTn id="61" dur="300"/>
                                        <p:tgtEl>
                                          <p:spTgt spid="472">
                                            <p:txEl>
                                              <p:pRg st="2" end="2"/>
                                            </p:txEl>
                                          </p:spTgt>
                                        </p:tgtEl>
                                      </p:cBhvr>
                                    </p:animEffect>
                                  </p:childTnLst>
                                </p:cTn>
                              </p:par>
                            </p:childTnLst>
                          </p:cTn>
                        </p:par>
                        <p:par>
                          <p:cTn id="62" fill="hold">
                            <p:stCondLst>
                              <p:cond delay="900"/>
                            </p:stCondLst>
                            <p:childTnLst>
                              <p:par>
                                <p:cTn id="63" presetID="10" presetClass="entr" presetSubtype="0" fill="hold" grpId="0" nodeType="afterEffect">
                                  <p:stCondLst>
                                    <p:cond delay="0"/>
                                  </p:stCondLst>
                                  <p:childTnLst>
                                    <p:set>
                                      <p:cBhvr>
                                        <p:cTn id="64" dur="1" fill="hold">
                                          <p:stCondLst>
                                            <p:cond delay="0"/>
                                          </p:stCondLst>
                                        </p:cTn>
                                        <p:tgtEl>
                                          <p:spTgt spid="472">
                                            <p:txEl>
                                              <p:pRg st="3" end="3"/>
                                            </p:txEl>
                                          </p:spTgt>
                                        </p:tgtEl>
                                        <p:attrNameLst>
                                          <p:attrName>style.visibility</p:attrName>
                                        </p:attrNameLst>
                                      </p:cBhvr>
                                      <p:to>
                                        <p:strVal val="visible"/>
                                      </p:to>
                                    </p:set>
                                    <p:animEffect transition="in" filter="fade">
                                      <p:cBhvr>
                                        <p:cTn id="65" dur="300"/>
                                        <p:tgtEl>
                                          <p:spTgt spid="472">
                                            <p:txEl>
                                              <p:pRg st="3" end="3"/>
                                            </p:txEl>
                                          </p:spTgt>
                                        </p:tgtEl>
                                      </p:cBhvr>
                                    </p:animEffect>
                                  </p:childTnLst>
                                </p:cTn>
                              </p:par>
                            </p:childTnLst>
                          </p:cTn>
                        </p:par>
                        <p:par>
                          <p:cTn id="66" fill="hold">
                            <p:stCondLst>
                              <p:cond delay="1200"/>
                            </p:stCondLst>
                            <p:childTnLst>
                              <p:par>
                                <p:cTn id="67" presetID="10" presetClass="entr" presetSubtype="0" fill="hold" grpId="0" nodeType="afterEffect">
                                  <p:stCondLst>
                                    <p:cond delay="0"/>
                                  </p:stCondLst>
                                  <p:childTnLst>
                                    <p:set>
                                      <p:cBhvr>
                                        <p:cTn id="68" dur="1" fill="hold">
                                          <p:stCondLst>
                                            <p:cond delay="0"/>
                                          </p:stCondLst>
                                        </p:cTn>
                                        <p:tgtEl>
                                          <p:spTgt spid="472">
                                            <p:txEl>
                                              <p:pRg st="4" end="4"/>
                                            </p:txEl>
                                          </p:spTgt>
                                        </p:tgtEl>
                                        <p:attrNameLst>
                                          <p:attrName>style.visibility</p:attrName>
                                        </p:attrNameLst>
                                      </p:cBhvr>
                                      <p:to>
                                        <p:strVal val="visible"/>
                                      </p:to>
                                    </p:set>
                                    <p:animEffect transition="in" filter="fade">
                                      <p:cBhvr>
                                        <p:cTn id="69" dur="300"/>
                                        <p:tgtEl>
                                          <p:spTgt spid="472">
                                            <p:txEl>
                                              <p:pRg st="4" end="4"/>
                                            </p:txEl>
                                          </p:spTgt>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472">
                                            <p:txEl>
                                              <p:pRg st="5" end="5"/>
                                            </p:txEl>
                                          </p:spTgt>
                                        </p:tgtEl>
                                        <p:attrNameLst>
                                          <p:attrName>style.visibility</p:attrName>
                                        </p:attrNameLst>
                                      </p:cBhvr>
                                      <p:to>
                                        <p:strVal val="visible"/>
                                      </p:to>
                                    </p:set>
                                    <p:animEffect transition="in" filter="fade">
                                      <p:cBhvr>
                                        <p:cTn id="73" dur="300"/>
                                        <p:tgtEl>
                                          <p:spTgt spid="472">
                                            <p:txEl>
                                              <p:pRg st="5" end="5"/>
                                            </p:txEl>
                                          </p:spTgt>
                                        </p:tgtEl>
                                      </p:cBhvr>
                                    </p:animEffect>
                                  </p:childTnLst>
                                </p:cTn>
                              </p:par>
                            </p:childTnLst>
                          </p:cTn>
                        </p:par>
                        <p:par>
                          <p:cTn id="74" fill="hold">
                            <p:stCondLst>
                              <p:cond delay="1800"/>
                            </p:stCondLst>
                            <p:childTnLst>
                              <p:par>
                                <p:cTn id="75" presetID="10" presetClass="entr" presetSubtype="0" fill="hold" grpId="0" nodeType="afterEffect">
                                  <p:stCondLst>
                                    <p:cond delay="0"/>
                                  </p:stCondLst>
                                  <p:childTnLst>
                                    <p:set>
                                      <p:cBhvr>
                                        <p:cTn id="76" dur="1" fill="hold">
                                          <p:stCondLst>
                                            <p:cond delay="0"/>
                                          </p:stCondLst>
                                        </p:cTn>
                                        <p:tgtEl>
                                          <p:spTgt spid="472">
                                            <p:txEl>
                                              <p:pRg st="6" end="6"/>
                                            </p:txEl>
                                          </p:spTgt>
                                        </p:tgtEl>
                                        <p:attrNameLst>
                                          <p:attrName>style.visibility</p:attrName>
                                        </p:attrNameLst>
                                      </p:cBhvr>
                                      <p:to>
                                        <p:strVal val="visible"/>
                                      </p:to>
                                    </p:set>
                                    <p:animEffect transition="in" filter="fade">
                                      <p:cBhvr>
                                        <p:cTn id="77" dur="300"/>
                                        <p:tgtEl>
                                          <p:spTgt spid="472">
                                            <p:txEl>
                                              <p:pRg st="6" end="6"/>
                                            </p:txEl>
                                          </p:spTgt>
                                        </p:tgtEl>
                                      </p:cBhvr>
                                    </p:animEffect>
                                  </p:childTnLst>
                                </p:cTn>
                              </p:par>
                            </p:childTnLst>
                          </p:cTn>
                        </p:par>
                        <p:par>
                          <p:cTn id="78" fill="hold">
                            <p:stCondLst>
                              <p:cond delay="2100"/>
                            </p:stCondLst>
                            <p:childTnLst>
                              <p:par>
                                <p:cTn id="79" presetID="10" presetClass="entr" presetSubtype="0" fill="hold" grpId="0" nodeType="afterEffect">
                                  <p:stCondLst>
                                    <p:cond delay="0"/>
                                  </p:stCondLst>
                                  <p:childTnLst>
                                    <p:set>
                                      <p:cBhvr>
                                        <p:cTn id="80" dur="1" fill="hold">
                                          <p:stCondLst>
                                            <p:cond delay="0"/>
                                          </p:stCondLst>
                                        </p:cTn>
                                        <p:tgtEl>
                                          <p:spTgt spid="472">
                                            <p:txEl>
                                              <p:pRg st="7" end="7"/>
                                            </p:txEl>
                                          </p:spTgt>
                                        </p:tgtEl>
                                        <p:attrNameLst>
                                          <p:attrName>style.visibility</p:attrName>
                                        </p:attrNameLst>
                                      </p:cBhvr>
                                      <p:to>
                                        <p:strVal val="visible"/>
                                      </p:to>
                                    </p:set>
                                    <p:animEffect transition="in" filter="fade">
                                      <p:cBhvr>
                                        <p:cTn id="81" dur="300"/>
                                        <p:tgtEl>
                                          <p:spTgt spid="472">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
                                            <p:txEl>
                                              <p:pRg st="0" end="0"/>
                                            </p:txEl>
                                          </p:spTgt>
                                        </p:tgtEl>
                                        <p:attrNameLst>
                                          <p:attrName>style.visibility</p:attrName>
                                        </p:attrNameLst>
                                      </p:cBhvr>
                                      <p:to>
                                        <p:strVal val="visible"/>
                                      </p:to>
                                    </p:set>
                                    <p:animEffect transition="in" filter="fade">
                                      <p:cBhvr>
                                        <p:cTn id="86" dur="300"/>
                                        <p:tgtEl>
                                          <p:spTgt spid="37">
                                            <p:txEl>
                                              <p:pRg st="0" end="0"/>
                                            </p:txEl>
                                          </p:spTgt>
                                        </p:tgtEl>
                                      </p:cBhvr>
                                    </p:animEffect>
                                  </p:childTnLst>
                                </p:cTn>
                              </p:par>
                            </p:childTnLst>
                          </p:cTn>
                        </p:par>
                        <p:par>
                          <p:cTn id="87" fill="hold">
                            <p:stCondLst>
                              <p:cond delay="300"/>
                            </p:stCondLst>
                            <p:childTnLst>
                              <p:par>
                                <p:cTn id="88" presetID="10" presetClass="entr" presetSubtype="0" fill="hold" nodeType="afterEffect">
                                  <p:stCondLst>
                                    <p:cond delay="0"/>
                                  </p:stCondLst>
                                  <p:childTnLst>
                                    <p:set>
                                      <p:cBhvr>
                                        <p:cTn id="89" dur="1" fill="hold">
                                          <p:stCondLst>
                                            <p:cond delay="0"/>
                                          </p:stCondLst>
                                        </p:cTn>
                                        <p:tgtEl>
                                          <p:spTgt spid="37">
                                            <p:txEl>
                                              <p:pRg st="1" end="1"/>
                                            </p:txEl>
                                          </p:spTgt>
                                        </p:tgtEl>
                                        <p:attrNameLst>
                                          <p:attrName>style.visibility</p:attrName>
                                        </p:attrNameLst>
                                      </p:cBhvr>
                                      <p:to>
                                        <p:strVal val="visible"/>
                                      </p:to>
                                    </p:set>
                                    <p:animEffect transition="in" filter="fade">
                                      <p:cBhvr>
                                        <p:cTn id="90" dur="300"/>
                                        <p:tgtEl>
                                          <p:spTgt spid="37">
                                            <p:txEl>
                                              <p:pRg st="1" end="1"/>
                                            </p:txEl>
                                          </p:spTgt>
                                        </p:tgtEl>
                                      </p:cBhvr>
                                    </p:animEffect>
                                  </p:childTnLst>
                                </p:cTn>
                              </p:par>
                            </p:childTnLst>
                          </p:cTn>
                        </p:par>
                        <p:par>
                          <p:cTn id="91" fill="hold">
                            <p:stCondLst>
                              <p:cond delay="600"/>
                            </p:stCondLst>
                            <p:childTnLst>
                              <p:par>
                                <p:cTn id="92" presetID="10" presetClass="entr" presetSubtype="0" fill="hold" nodeType="afterEffect">
                                  <p:stCondLst>
                                    <p:cond delay="0"/>
                                  </p:stCondLst>
                                  <p:childTnLst>
                                    <p:set>
                                      <p:cBhvr>
                                        <p:cTn id="93" dur="1" fill="hold">
                                          <p:stCondLst>
                                            <p:cond delay="0"/>
                                          </p:stCondLst>
                                        </p:cTn>
                                        <p:tgtEl>
                                          <p:spTgt spid="37">
                                            <p:txEl>
                                              <p:pRg st="2" end="2"/>
                                            </p:txEl>
                                          </p:spTgt>
                                        </p:tgtEl>
                                        <p:attrNameLst>
                                          <p:attrName>style.visibility</p:attrName>
                                        </p:attrNameLst>
                                      </p:cBhvr>
                                      <p:to>
                                        <p:strVal val="visible"/>
                                      </p:to>
                                    </p:set>
                                    <p:animEffect transition="in" filter="fade">
                                      <p:cBhvr>
                                        <p:cTn id="94" dur="3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uiExpand="1" build="p"/>
      <p:bldP spid="475" grpId="0" uiExpand="1" build="p"/>
      <p:bldP spid="47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31F5140-7789-40BA-884D-0BED029E36A4}"/>
              </a:ext>
            </a:extLst>
          </p:cNvPr>
          <p:cNvSpPr>
            <a:spLocks noGrp="1"/>
          </p:cNvSpPr>
          <p:nvPr>
            <p:ph type="body" idx="1"/>
          </p:nvPr>
        </p:nvSpPr>
        <p:spPr>
          <a:xfrm>
            <a:off x="439282" y="1697965"/>
            <a:ext cx="3908700" cy="2887401"/>
          </a:xfrm>
        </p:spPr>
        <p:txBody>
          <a:bodyPr/>
          <a:lstStyle/>
          <a:p>
            <a:pPr>
              <a:lnSpc>
                <a:spcPct val="120000"/>
              </a:lnSpc>
            </a:pPr>
            <a:r>
              <a:rPr lang="en-SG" sz="1800"/>
              <a:t>Median Income: </a:t>
            </a:r>
            <a:r>
              <a:rPr lang="en-SG" sz="1800" b="1" u="sng"/>
              <a:t>$51381.50</a:t>
            </a:r>
          </a:p>
          <a:p>
            <a:pPr>
              <a:lnSpc>
                <a:spcPct val="120000"/>
              </a:lnSpc>
            </a:pPr>
            <a:r>
              <a:rPr lang="en-SG" sz="1800"/>
              <a:t>Median Expenditure for:</a:t>
            </a:r>
          </a:p>
          <a:p>
            <a:pPr lvl="1">
              <a:lnSpc>
                <a:spcPct val="120000"/>
              </a:lnSpc>
              <a:spcBef>
                <a:spcPts val="0"/>
              </a:spcBef>
            </a:pPr>
            <a:r>
              <a:rPr lang="en-SG"/>
              <a:t>Wine: </a:t>
            </a:r>
            <a:r>
              <a:rPr lang="en-SG" b="1" u="sng"/>
              <a:t>$174.50</a:t>
            </a:r>
          </a:p>
          <a:p>
            <a:pPr lvl="1">
              <a:lnSpc>
                <a:spcPct val="120000"/>
              </a:lnSpc>
              <a:spcBef>
                <a:spcPts val="0"/>
              </a:spcBef>
            </a:pPr>
            <a:r>
              <a:rPr lang="en-SG"/>
              <a:t>Fruits: </a:t>
            </a:r>
            <a:r>
              <a:rPr lang="en-SG" b="1" u="sng"/>
              <a:t>$8.00</a:t>
            </a:r>
          </a:p>
          <a:p>
            <a:pPr lvl="1">
              <a:lnSpc>
                <a:spcPct val="120000"/>
              </a:lnSpc>
              <a:spcBef>
                <a:spcPts val="0"/>
              </a:spcBef>
            </a:pPr>
            <a:r>
              <a:rPr lang="en-SG"/>
              <a:t>Meat: </a:t>
            </a:r>
            <a:r>
              <a:rPr lang="en-SG" b="1" u="sng"/>
              <a:t>$68.00</a:t>
            </a:r>
          </a:p>
          <a:p>
            <a:pPr lvl="1">
              <a:lnSpc>
                <a:spcPct val="120000"/>
              </a:lnSpc>
              <a:spcBef>
                <a:spcPts val="0"/>
              </a:spcBef>
            </a:pPr>
            <a:r>
              <a:rPr lang="en-SG"/>
              <a:t>Fish: </a:t>
            </a:r>
            <a:r>
              <a:rPr lang="en-SG" b="1" u="sng"/>
              <a:t>$12.00</a:t>
            </a:r>
          </a:p>
          <a:p>
            <a:pPr lvl="1">
              <a:lnSpc>
                <a:spcPct val="120000"/>
              </a:lnSpc>
              <a:spcBef>
                <a:spcPts val="0"/>
              </a:spcBef>
            </a:pPr>
            <a:r>
              <a:rPr lang="en-SG"/>
              <a:t>Sweets: </a:t>
            </a:r>
            <a:r>
              <a:rPr lang="en-SG" b="1" u="sng"/>
              <a:t>$8.00</a:t>
            </a:r>
          </a:p>
          <a:p>
            <a:pPr lvl="1">
              <a:lnSpc>
                <a:spcPct val="120000"/>
              </a:lnSpc>
              <a:spcBef>
                <a:spcPts val="0"/>
              </a:spcBef>
            </a:pPr>
            <a:r>
              <a:rPr lang="en-SG"/>
              <a:t>Gold:</a:t>
            </a:r>
            <a:r>
              <a:rPr lang="en-SG" b="1"/>
              <a:t> </a:t>
            </a:r>
            <a:r>
              <a:rPr lang="en-SG" b="1" u="sng"/>
              <a:t>$24.50</a:t>
            </a:r>
          </a:p>
          <a:p>
            <a:pPr>
              <a:lnSpc>
                <a:spcPct val="120000"/>
              </a:lnSpc>
            </a:pPr>
            <a:r>
              <a:rPr lang="en-SG" sz="1800"/>
              <a:t>Birth Dates</a:t>
            </a:r>
          </a:p>
        </p:txBody>
      </p:sp>
      <p:sp>
        <p:nvSpPr>
          <p:cNvPr id="11" name="Title 4">
            <a:extLst>
              <a:ext uri="{FF2B5EF4-FFF2-40B4-BE49-F238E27FC236}">
                <a16:creationId xmlns:a16="http://schemas.microsoft.com/office/drawing/2014/main" id="{D445322A-865F-44E3-9438-F6745FEC4075}"/>
              </a:ext>
            </a:extLst>
          </p:cNvPr>
          <p:cNvSpPr txBox="1">
            <a:spLocks/>
          </p:cNvSpPr>
          <p:nvPr/>
        </p:nvSpPr>
        <p:spPr>
          <a:xfrm>
            <a:off x="676519" y="737965"/>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Numeric Variables</a:t>
            </a:r>
          </a:p>
        </p:txBody>
      </p:sp>
      <p:pic>
        <p:nvPicPr>
          <p:cNvPr id="16" name="Picture 15" descr="Chart, timeline&#10;&#10;Description automatically generated">
            <a:extLst>
              <a:ext uri="{FF2B5EF4-FFF2-40B4-BE49-F238E27FC236}">
                <a16:creationId xmlns:a16="http://schemas.microsoft.com/office/drawing/2014/main" id="{0DE51C54-4757-47AA-8454-F7782C7856AB}"/>
              </a:ext>
            </a:extLst>
          </p:cNvPr>
          <p:cNvPicPr>
            <a:picLocks noChangeAspect="1"/>
          </p:cNvPicPr>
          <p:nvPr/>
        </p:nvPicPr>
        <p:blipFill rotWithShape="1">
          <a:blip r:embed="rId3"/>
          <a:srcRect r="67622" b="93562"/>
          <a:stretch/>
        </p:blipFill>
        <p:spPr>
          <a:xfrm>
            <a:off x="4627002" y="2150745"/>
            <a:ext cx="3840480" cy="990921"/>
          </a:xfrm>
          <a:prstGeom prst="rect">
            <a:avLst/>
          </a:prstGeom>
        </p:spPr>
      </p:pic>
      <p:pic>
        <p:nvPicPr>
          <p:cNvPr id="19" name="Picture 18" descr="Chart, timeline&#10;&#10;Description automatically generated">
            <a:extLst>
              <a:ext uri="{FF2B5EF4-FFF2-40B4-BE49-F238E27FC236}">
                <a16:creationId xmlns:a16="http://schemas.microsoft.com/office/drawing/2014/main" id="{E65B7C08-5EB8-4AEC-8236-D58B24DDE42E}"/>
              </a:ext>
            </a:extLst>
          </p:cNvPr>
          <p:cNvPicPr>
            <a:picLocks noChangeAspect="1"/>
          </p:cNvPicPr>
          <p:nvPr/>
        </p:nvPicPr>
        <p:blipFill rotWithShape="1">
          <a:blip r:embed="rId3"/>
          <a:srcRect l="66" t="6073" r="68428" b="56209"/>
          <a:stretch/>
        </p:blipFill>
        <p:spPr>
          <a:xfrm>
            <a:off x="4627001" y="269826"/>
            <a:ext cx="3840480" cy="4469834"/>
          </a:xfrm>
          <a:prstGeom prst="rect">
            <a:avLst/>
          </a:prstGeom>
        </p:spPr>
      </p:pic>
      <p:pic>
        <p:nvPicPr>
          <p:cNvPr id="20" name="Picture 19" descr="Chart, timeline&#10;&#10;Description automatically generated">
            <a:extLst>
              <a:ext uri="{FF2B5EF4-FFF2-40B4-BE49-F238E27FC236}">
                <a16:creationId xmlns:a16="http://schemas.microsoft.com/office/drawing/2014/main" id="{89665834-5E90-4A07-8288-43A3C57E9273}"/>
              </a:ext>
            </a:extLst>
          </p:cNvPr>
          <p:cNvPicPr>
            <a:picLocks noChangeAspect="1"/>
          </p:cNvPicPr>
          <p:nvPr/>
        </p:nvPicPr>
        <p:blipFill rotWithShape="1">
          <a:blip r:embed="rId3"/>
          <a:srcRect l="-17" t="43418" r="69013" b="49963"/>
          <a:stretch/>
        </p:blipFill>
        <p:spPr>
          <a:xfrm>
            <a:off x="4627003" y="2357314"/>
            <a:ext cx="3840480" cy="784352"/>
          </a:xfrm>
          <a:prstGeom prst="rect">
            <a:avLst/>
          </a:prstGeom>
        </p:spPr>
      </p:pic>
      <p:pic>
        <p:nvPicPr>
          <p:cNvPr id="23" name="Picture 22" descr="Chart, timeline&#10;&#10;Description automatically generated">
            <a:extLst>
              <a:ext uri="{FF2B5EF4-FFF2-40B4-BE49-F238E27FC236}">
                <a16:creationId xmlns:a16="http://schemas.microsoft.com/office/drawing/2014/main" id="{2C5C5294-3CDA-47D9-A28C-63B49865F5E8}"/>
              </a:ext>
            </a:extLst>
          </p:cNvPr>
          <p:cNvPicPr>
            <a:picLocks noChangeAspect="1"/>
          </p:cNvPicPr>
          <p:nvPr/>
        </p:nvPicPr>
        <p:blipFill rotWithShape="1">
          <a:blip r:embed="rId3"/>
          <a:srcRect l="66" t="6073" r="68428" b="56209"/>
          <a:stretch/>
        </p:blipFill>
        <p:spPr>
          <a:xfrm>
            <a:off x="3657883" y="7878555"/>
            <a:ext cx="3840480" cy="4469834"/>
          </a:xfrm>
          <a:prstGeom prst="rect">
            <a:avLst/>
          </a:prstGeom>
        </p:spPr>
      </p:pic>
    </p:spTree>
    <p:extLst>
      <p:ext uri="{BB962C8B-B14F-4D97-AF65-F5344CB8AC3E}">
        <p14:creationId xmlns:p14="http://schemas.microsoft.com/office/powerpoint/2010/main" val="358775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500"/>
                                        <p:tgtEl>
                                          <p:spTgt spid="9">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fade">
                                      <p:cBhvr>
                                        <p:cTn id="29" dur="500"/>
                                        <p:tgtEl>
                                          <p:spTgt spid="9">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500"/>
                                        <p:tgtEl>
                                          <p:spTgt spid="9">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fade">
                                      <p:cBhvr>
                                        <p:cTn id="38" dur="500"/>
                                        <p:tgtEl>
                                          <p:spTgt spid="9">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animEffect transition="in" filter="fade">
                                      <p:cBhvr>
                                        <p:cTn id="41" dur="500"/>
                                        <p:tgtEl>
                                          <p:spTgt spid="9">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
                                            <p:txEl>
                                              <p:pRg st="8" end="8"/>
                                            </p:txEl>
                                          </p:spTgt>
                                        </p:tgtEl>
                                        <p:attrNameLst>
                                          <p:attrName>style.visibility</p:attrName>
                                        </p:attrNameLst>
                                      </p:cBhvr>
                                      <p:to>
                                        <p:strVal val="visible"/>
                                      </p:to>
                                    </p:set>
                                    <p:animEffect transition="in" filter="fade">
                                      <p:cBhvr>
                                        <p:cTn id="50" dur="500"/>
                                        <p:tgtEl>
                                          <p:spTgt spid="9">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3195</Words>
  <Application>Microsoft Office PowerPoint</Application>
  <PresentationFormat>On-screen Show (16:9)</PresentationFormat>
  <Paragraphs>399</Paragraphs>
  <Slides>37</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Advent Pro SemiBold</vt:lpstr>
      <vt:lpstr>Arial</vt:lpstr>
      <vt:lpstr>Calibri</vt:lpstr>
      <vt:lpstr>Consolas</vt:lpstr>
      <vt:lpstr>Fira Sans Condensed Medium</vt:lpstr>
      <vt:lpstr>Fira Sans Extra Condensed Medium</vt:lpstr>
      <vt:lpstr>inherit</vt:lpstr>
      <vt:lpstr>Lato</vt:lpstr>
      <vt:lpstr>Livvic Light</vt:lpstr>
      <vt:lpstr>Maven Pro</vt:lpstr>
      <vt:lpstr>Nunito Light</vt:lpstr>
      <vt:lpstr>Share Tech</vt:lpstr>
      <vt:lpstr>Silka</vt:lpstr>
      <vt:lpstr>Untitled Sans</vt:lpstr>
      <vt:lpstr>Data Science Consulting by Slidesgo</vt:lpstr>
      <vt:lpstr>Customer Personality and Spending</vt:lpstr>
      <vt:lpstr>Contents</vt:lpstr>
      <vt:lpstr>Customer Data</vt:lpstr>
      <vt:lpstr>PowerPoint Presentation</vt:lpstr>
      <vt:lpstr>Problem Statement</vt:lpstr>
      <vt:lpstr>PowerPoint Presentation</vt:lpstr>
      <vt:lpstr>Exploratory Data Analysis</vt:lpstr>
      <vt:lpstr>Behavioral Data</vt:lpstr>
      <vt:lpstr>PowerPoint Presentation</vt:lpstr>
      <vt:lpstr>PowerPoint Presentation</vt:lpstr>
      <vt:lpstr>PowerPoint Presentation</vt:lpstr>
      <vt:lpstr>PowerPoint Presentation</vt:lpstr>
      <vt:lpstr>Up-Sampling</vt:lpstr>
      <vt:lpstr>Random Forest Classification</vt:lpstr>
      <vt:lpstr>PowerPoint Presentation</vt:lpstr>
      <vt:lpstr>PowerPoint Presentation</vt:lpstr>
      <vt:lpstr>PowerPoint Presentation</vt:lpstr>
      <vt:lpstr>PowerPoint Presentation</vt:lpstr>
      <vt:lpstr>PowerPoint Presentation</vt:lpstr>
      <vt:lpstr>PowerPoint Presentation</vt:lpstr>
      <vt:lpstr>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Classification vs Clustering </vt:lpstr>
      <vt:lpstr>Classification Insights</vt:lpstr>
      <vt:lpstr>PowerPoint Presentation</vt:lpstr>
      <vt:lpstr>PowerPoint Presentation</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and Spending</dc:title>
  <dc:creator>Zim</dc:creator>
  <cp:lastModifiedBy>#MOHAMED NUR HAZIM BIN MOHAMED GHAZALI#</cp:lastModifiedBy>
  <cp:revision>1</cp:revision>
  <dcterms:modified xsi:type="dcterms:W3CDTF">2022-04-24T08:57:57Z</dcterms:modified>
</cp:coreProperties>
</file>